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5.xml" ContentType="application/vnd.openxmlformats-officedocument.presentationml.tags+xml"/>
  <Override PartName="/ppt/notesSlides/notesSlide20.xml" ContentType="application/vnd.openxmlformats-officedocument.presentationml.notesSlide+xml"/>
  <Override PartName="/ppt/tags/tag6.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3" r:id="rId1"/>
  </p:sldMasterIdLst>
  <p:notesMasterIdLst>
    <p:notesMasterId r:id="rId31"/>
  </p:notesMasterIdLst>
  <p:handoutMasterIdLst>
    <p:handoutMasterId r:id="rId32"/>
  </p:handoutMasterIdLst>
  <p:sldIdLst>
    <p:sldId id="454" r:id="rId2"/>
    <p:sldId id="458" r:id="rId3"/>
    <p:sldId id="279" r:id="rId4"/>
    <p:sldId id="256" r:id="rId5"/>
    <p:sldId id="455" r:id="rId6"/>
    <p:sldId id="258" r:id="rId7"/>
    <p:sldId id="278" r:id="rId8"/>
    <p:sldId id="281" r:id="rId9"/>
    <p:sldId id="282" r:id="rId10"/>
    <p:sldId id="283" r:id="rId11"/>
    <p:sldId id="262" r:id="rId12"/>
    <p:sldId id="459" r:id="rId13"/>
    <p:sldId id="285" r:id="rId14"/>
    <p:sldId id="264" r:id="rId15"/>
    <p:sldId id="265" r:id="rId16"/>
    <p:sldId id="287" r:id="rId17"/>
    <p:sldId id="267" r:id="rId18"/>
    <p:sldId id="268" r:id="rId19"/>
    <p:sldId id="269" r:id="rId20"/>
    <p:sldId id="270" r:id="rId21"/>
    <p:sldId id="286" r:id="rId22"/>
    <p:sldId id="272" r:id="rId23"/>
    <p:sldId id="273" r:id="rId24"/>
    <p:sldId id="274" r:id="rId25"/>
    <p:sldId id="275" r:id="rId26"/>
    <p:sldId id="288" r:id="rId27"/>
    <p:sldId id="263" r:id="rId28"/>
    <p:sldId id="296" r:id="rId29"/>
    <p:sldId id="453" r:id="rId30"/>
  </p:sldIdLst>
  <p:sldSz cx="9144000" cy="5143500" type="screen16x9"/>
  <p:notesSz cx="6858000" cy="9144000"/>
  <p:custDataLst>
    <p:tags r:id="rId3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26" userDrawn="1">
          <p15:clr>
            <a:srgbClr val="A4A3A4"/>
          </p15:clr>
        </p15:guide>
        <p15:guide id="2" pos="2880" userDrawn="1">
          <p15:clr>
            <a:srgbClr val="A4A3A4"/>
          </p15:clr>
        </p15:guide>
        <p15:guide id="3" pos="385" userDrawn="1">
          <p15:clr>
            <a:srgbClr val="A4A3A4"/>
          </p15:clr>
        </p15:guide>
        <p15:guide id="4" pos="297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3928"/>
    <a:srgbClr val="181A40"/>
    <a:srgbClr val="15183E"/>
    <a:srgbClr val="FDCF05"/>
    <a:srgbClr val="83CAED"/>
    <a:srgbClr val="F8E457"/>
    <a:srgbClr val="B0B655"/>
    <a:srgbClr val="004B98"/>
    <a:srgbClr val="D2D5D8"/>
    <a:srgbClr val="84C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332B1D5-CCCC-4E2A-9E27-11B4BBACEB1F}" v="25" dt="2024-08-14T17:45:08.75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27"/>
    <p:restoredTop sz="88052" autoAdjust="0"/>
  </p:normalViewPr>
  <p:slideViewPr>
    <p:cSldViewPr snapToGrid="0" snapToObjects="1" showGuides="1">
      <p:cViewPr varScale="1">
        <p:scale>
          <a:sx n="84" d="100"/>
          <a:sy n="84" d="100"/>
        </p:scale>
        <p:origin x="1284" y="84"/>
      </p:cViewPr>
      <p:guideLst>
        <p:guide orient="horz" pos="826"/>
        <p:guide pos="2880"/>
        <p:guide pos="385"/>
        <p:guide pos="2971"/>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155" d="100"/>
          <a:sy n="155" d="100"/>
        </p:scale>
        <p:origin x="3792"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38"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vin Turner" userId="671dfa8c-55de-4cfa-b268-961402fac46c" providerId="ADAL" clId="{E332B1D5-CCCC-4E2A-9E27-11B4BBACEB1F}"/>
    <pc:docChg chg="undo redo custSel modSld">
      <pc:chgData name="Marvin Turner" userId="671dfa8c-55de-4cfa-b268-961402fac46c" providerId="ADAL" clId="{E332B1D5-CCCC-4E2A-9E27-11B4BBACEB1F}" dt="2024-08-14T17:45:08.755" v="143" actId="20577"/>
      <pc:docMkLst>
        <pc:docMk/>
      </pc:docMkLst>
      <pc:sldChg chg="modSp mod">
        <pc:chgData name="Marvin Turner" userId="671dfa8c-55de-4cfa-b268-961402fac46c" providerId="ADAL" clId="{E332B1D5-CCCC-4E2A-9E27-11B4BBACEB1F}" dt="2024-08-14T17:16:58.051" v="10" actId="1076"/>
        <pc:sldMkLst>
          <pc:docMk/>
          <pc:sldMk cId="0" sldId="265"/>
        </pc:sldMkLst>
        <pc:spChg chg="mod">
          <ac:chgData name="Marvin Turner" userId="671dfa8c-55de-4cfa-b268-961402fac46c" providerId="ADAL" clId="{E332B1D5-CCCC-4E2A-9E27-11B4BBACEB1F}" dt="2024-08-14T17:16:58.051" v="10" actId="1076"/>
          <ac:spMkLst>
            <pc:docMk/>
            <pc:sldMk cId="0" sldId="265"/>
            <ac:spMk id="23554" creationId="{C5682DD8-8EC7-4099-809A-221C704FB008}"/>
          </ac:spMkLst>
        </pc:spChg>
      </pc:sldChg>
      <pc:sldChg chg="modSp mod">
        <pc:chgData name="Marvin Turner" userId="671dfa8c-55de-4cfa-b268-961402fac46c" providerId="ADAL" clId="{E332B1D5-CCCC-4E2A-9E27-11B4BBACEB1F}" dt="2024-08-14T17:19:10.094" v="17" actId="1076"/>
        <pc:sldMkLst>
          <pc:docMk/>
          <pc:sldMk cId="0" sldId="267"/>
        </pc:sldMkLst>
        <pc:spChg chg="mod">
          <ac:chgData name="Marvin Turner" userId="671dfa8c-55de-4cfa-b268-961402fac46c" providerId="ADAL" clId="{E332B1D5-CCCC-4E2A-9E27-11B4BBACEB1F}" dt="2024-08-14T17:19:10.094" v="17" actId="1076"/>
          <ac:spMkLst>
            <pc:docMk/>
            <pc:sldMk cId="0" sldId="267"/>
            <ac:spMk id="27650" creationId="{88CFE3AD-FD9F-4920-A6D1-523D017F393D}"/>
          </ac:spMkLst>
        </pc:spChg>
      </pc:sldChg>
      <pc:sldChg chg="modSp mod">
        <pc:chgData name="Marvin Turner" userId="671dfa8c-55de-4cfa-b268-961402fac46c" providerId="ADAL" clId="{E332B1D5-CCCC-4E2A-9E27-11B4BBACEB1F}" dt="2024-08-14T17:28:15.454" v="23" actId="20577"/>
        <pc:sldMkLst>
          <pc:docMk/>
          <pc:sldMk cId="0" sldId="268"/>
        </pc:sldMkLst>
        <pc:spChg chg="mod">
          <ac:chgData name="Marvin Turner" userId="671dfa8c-55de-4cfa-b268-961402fac46c" providerId="ADAL" clId="{E332B1D5-CCCC-4E2A-9E27-11B4BBACEB1F}" dt="2024-08-14T17:28:15.454" v="23" actId="20577"/>
          <ac:spMkLst>
            <pc:docMk/>
            <pc:sldMk cId="0" sldId="268"/>
            <ac:spMk id="29698" creationId="{F7F78EEC-ED3A-4664-BA58-2B0AA05B36C3}"/>
          </ac:spMkLst>
        </pc:spChg>
      </pc:sldChg>
      <pc:sldChg chg="modSp mod">
        <pc:chgData name="Marvin Turner" userId="671dfa8c-55de-4cfa-b268-961402fac46c" providerId="ADAL" clId="{E332B1D5-CCCC-4E2A-9E27-11B4BBACEB1F}" dt="2024-08-14T17:29:21.723" v="28" actId="20577"/>
        <pc:sldMkLst>
          <pc:docMk/>
          <pc:sldMk cId="0" sldId="270"/>
        </pc:sldMkLst>
        <pc:spChg chg="mod">
          <ac:chgData name="Marvin Turner" userId="671dfa8c-55de-4cfa-b268-961402fac46c" providerId="ADAL" clId="{E332B1D5-CCCC-4E2A-9E27-11B4BBACEB1F}" dt="2024-08-14T17:29:21.723" v="28" actId="20577"/>
          <ac:spMkLst>
            <pc:docMk/>
            <pc:sldMk cId="0" sldId="270"/>
            <ac:spMk id="33794" creationId="{11BB113C-5147-4D7F-9EB9-37FA0ABB38A1}"/>
          </ac:spMkLst>
        </pc:spChg>
      </pc:sldChg>
      <pc:sldChg chg="modSp mod">
        <pc:chgData name="Marvin Turner" userId="671dfa8c-55de-4cfa-b268-961402fac46c" providerId="ADAL" clId="{E332B1D5-CCCC-4E2A-9E27-11B4BBACEB1F}" dt="2024-08-14T17:35:41.904" v="48" actId="20577"/>
        <pc:sldMkLst>
          <pc:docMk/>
          <pc:sldMk cId="0" sldId="273"/>
        </pc:sldMkLst>
        <pc:spChg chg="mod">
          <ac:chgData name="Marvin Turner" userId="671dfa8c-55de-4cfa-b268-961402fac46c" providerId="ADAL" clId="{E332B1D5-CCCC-4E2A-9E27-11B4BBACEB1F}" dt="2024-08-14T17:35:41.904" v="48" actId="20577"/>
          <ac:spMkLst>
            <pc:docMk/>
            <pc:sldMk cId="0" sldId="273"/>
            <ac:spMk id="39938" creationId="{A4884BA3-BBB3-44CC-A281-53F83422A147}"/>
          </ac:spMkLst>
        </pc:spChg>
      </pc:sldChg>
      <pc:sldChg chg="modSp mod">
        <pc:chgData name="Marvin Turner" userId="671dfa8c-55de-4cfa-b268-961402fac46c" providerId="ADAL" clId="{E332B1D5-CCCC-4E2A-9E27-11B4BBACEB1F}" dt="2024-08-14T17:37:02.331" v="89" actId="14100"/>
        <pc:sldMkLst>
          <pc:docMk/>
          <pc:sldMk cId="0" sldId="274"/>
        </pc:sldMkLst>
        <pc:spChg chg="mod">
          <ac:chgData name="Marvin Turner" userId="671dfa8c-55de-4cfa-b268-961402fac46c" providerId="ADAL" clId="{E332B1D5-CCCC-4E2A-9E27-11B4BBACEB1F}" dt="2024-08-14T17:37:02.331" v="89" actId="14100"/>
          <ac:spMkLst>
            <pc:docMk/>
            <pc:sldMk cId="0" sldId="274"/>
            <ac:spMk id="41986" creationId="{A6D98D6D-826E-4BBA-BA9E-1FE7A5628DFA}"/>
          </ac:spMkLst>
        </pc:spChg>
      </pc:sldChg>
      <pc:sldChg chg="modSp mod">
        <pc:chgData name="Marvin Turner" userId="671dfa8c-55de-4cfa-b268-961402fac46c" providerId="ADAL" clId="{E332B1D5-CCCC-4E2A-9E27-11B4BBACEB1F}" dt="2024-08-14T17:43:47.208" v="121" actId="1076"/>
        <pc:sldMkLst>
          <pc:docMk/>
          <pc:sldMk cId="0" sldId="275"/>
        </pc:sldMkLst>
        <pc:spChg chg="mod">
          <ac:chgData name="Marvin Turner" userId="671dfa8c-55de-4cfa-b268-961402fac46c" providerId="ADAL" clId="{E332B1D5-CCCC-4E2A-9E27-11B4BBACEB1F}" dt="2024-08-14T17:43:40.520" v="120" actId="1076"/>
          <ac:spMkLst>
            <pc:docMk/>
            <pc:sldMk cId="0" sldId="275"/>
            <ac:spMk id="22530" creationId="{24E1EFD0-965A-4F0E-B539-0D5106F36850}"/>
          </ac:spMkLst>
        </pc:spChg>
        <pc:spChg chg="mod">
          <ac:chgData name="Marvin Turner" userId="671dfa8c-55de-4cfa-b268-961402fac46c" providerId="ADAL" clId="{E332B1D5-CCCC-4E2A-9E27-11B4BBACEB1F}" dt="2024-08-14T17:43:47.208" v="121" actId="1076"/>
          <ac:spMkLst>
            <pc:docMk/>
            <pc:sldMk cId="0" sldId="275"/>
            <ac:spMk id="44034" creationId="{63E16EA3-C168-40AE-A5F4-4D3BE5CFCADF}"/>
          </ac:spMkLst>
        </pc:spChg>
      </pc:sldChg>
      <pc:sldChg chg="modSp mod">
        <pc:chgData name="Marvin Turner" userId="671dfa8c-55de-4cfa-b268-961402fac46c" providerId="ADAL" clId="{E332B1D5-CCCC-4E2A-9E27-11B4BBACEB1F}" dt="2024-08-14T17:30:22.489" v="43" actId="20577"/>
        <pc:sldMkLst>
          <pc:docMk/>
          <pc:sldMk cId="339721968" sldId="286"/>
        </pc:sldMkLst>
        <pc:spChg chg="mod">
          <ac:chgData name="Marvin Turner" userId="671dfa8c-55de-4cfa-b268-961402fac46c" providerId="ADAL" clId="{E332B1D5-CCCC-4E2A-9E27-11B4BBACEB1F}" dt="2024-08-14T17:30:22.489" v="43" actId="20577"/>
          <ac:spMkLst>
            <pc:docMk/>
            <pc:sldMk cId="339721968" sldId="286"/>
            <ac:spMk id="71682" creationId="{834EB996-0A84-4A76-9C69-065C8ADAF74D}"/>
          </ac:spMkLst>
        </pc:spChg>
      </pc:sldChg>
      <pc:sldChg chg="modSp mod">
        <pc:chgData name="Marvin Turner" userId="671dfa8c-55de-4cfa-b268-961402fac46c" providerId="ADAL" clId="{E332B1D5-CCCC-4E2A-9E27-11B4BBACEB1F}" dt="2024-08-14T17:45:08.755" v="143" actId="20577"/>
        <pc:sldMkLst>
          <pc:docMk/>
          <pc:sldMk cId="1565523463" sldId="288"/>
        </pc:sldMkLst>
        <pc:spChg chg="mod">
          <ac:chgData name="Marvin Turner" userId="671dfa8c-55de-4cfa-b268-961402fac46c" providerId="ADAL" clId="{E332B1D5-CCCC-4E2A-9E27-11B4BBACEB1F}" dt="2024-08-14T17:44:51.955" v="135" actId="14100"/>
          <ac:spMkLst>
            <pc:docMk/>
            <pc:sldMk cId="1565523463" sldId="288"/>
            <ac:spMk id="303106" creationId="{00000000-0000-0000-0000-000000000000}"/>
          </ac:spMkLst>
        </pc:spChg>
        <pc:spChg chg="mod">
          <ac:chgData name="Marvin Turner" userId="671dfa8c-55de-4cfa-b268-961402fac46c" providerId="ADAL" clId="{E332B1D5-CCCC-4E2A-9E27-11B4BBACEB1F}" dt="2024-08-14T17:45:08.755" v="143" actId="20577"/>
          <ac:spMkLst>
            <pc:docMk/>
            <pc:sldMk cId="1565523463" sldId="288"/>
            <ac:spMk id="3360771"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1C48656-D859-D244-9AFF-934D3CB4B2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a:extLst>
              <a:ext uri="{FF2B5EF4-FFF2-40B4-BE49-F238E27FC236}">
                <a16:creationId xmlns:a16="http://schemas.microsoft.com/office/drawing/2014/main" id="{839A4F4A-1C85-E447-8600-C4D59C9C929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E453D8A-F543-E749-809F-D6FADAD61B03}" type="datetimeFigureOut">
              <a:rPr lang="en-ES" smtClean="0"/>
              <a:t>08/14/2024</a:t>
            </a:fld>
            <a:endParaRPr lang="en-ES"/>
          </a:p>
        </p:txBody>
      </p:sp>
      <p:sp>
        <p:nvSpPr>
          <p:cNvPr id="4" name="Footer Placeholder 3">
            <a:extLst>
              <a:ext uri="{FF2B5EF4-FFF2-40B4-BE49-F238E27FC236}">
                <a16:creationId xmlns:a16="http://schemas.microsoft.com/office/drawing/2014/main" id="{C6212B02-BAFD-B544-AE49-CBF3F2CB31E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5" name="Slide Number Placeholder 4">
            <a:extLst>
              <a:ext uri="{FF2B5EF4-FFF2-40B4-BE49-F238E27FC236}">
                <a16:creationId xmlns:a16="http://schemas.microsoft.com/office/drawing/2014/main" id="{BB9C6C90-795E-9146-A124-4C9900F6D2B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EF2612-552C-FC4F-8D55-FD76179E4A03}" type="slidenum">
              <a:rPr lang="en-ES" smtClean="0"/>
              <a:t>‹#›</a:t>
            </a:fld>
            <a:endParaRPr lang="en-ES"/>
          </a:p>
        </p:txBody>
      </p:sp>
    </p:spTree>
    <p:extLst>
      <p:ext uri="{BB962C8B-B14F-4D97-AF65-F5344CB8AC3E}">
        <p14:creationId xmlns:p14="http://schemas.microsoft.com/office/powerpoint/2010/main" val="902640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E979AF-993D-B44A-A058-3581363D450F}" type="datetimeFigureOut">
              <a:rPr lang="en-ES" smtClean="0"/>
              <a:t>08/14/2024</a:t>
            </a:fld>
            <a:endParaRPr lang="en-E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E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DF9181-FF78-CC4B-8677-4D2CB8C9FB05}" type="slidenum">
              <a:rPr lang="en-ES" smtClean="0"/>
              <a:t>‹#›</a:t>
            </a:fld>
            <a:endParaRPr lang="en-ES"/>
          </a:p>
        </p:txBody>
      </p:sp>
    </p:spTree>
    <p:extLst>
      <p:ext uri="{BB962C8B-B14F-4D97-AF65-F5344CB8AC3E}">
        <p14:creationId xmlns:p14="http://schemas.microsoft.com/office/powerpoint/2010/main" val="1927290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1</a:t>
            </a:fld>
            <a:endParaRPr lang="en-ES"/>
          </a:p>
        </p:txBody>
      </p:sp>
    </p:spTree>
    <p:extLst>
      <p:ext uri="{BB962C8B-B14F-4D97-AF65-F5344CB8AC3E}">
        <p14:creationId xmlns:p14="http://schemas.microsoft.com/office/powerpoint/2010/main" val="4717365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6">
            <a:extLst>
              <a:ext uri="{FF2B5EF4-FFF2-40B4-BE49-F238E27FC236}">
                <a16:creationId xmlns:a16="http://schemas.microsoft.com/office/drawing/2014/main" id="{3852B41B-D7B0-467F-8D89-23E0D672DEFB}"/>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769C86F4-5A71-4071-9E84-BF48BFF3380D}" type="slidenum">
              <a:rPr lang="en-US" altLang="en-US" sz="1400" smtClean="0"/>
              <a:pPr fontAlgn="base">
                <a:spcBef>
                  <a:spcPct val="0"/>
                </a:spcBef>
                <a:spcAft>
                  <a:spcPct val="0"/>
                </a:spcAft>
              </a:pPr>
              <a:t>15</a:t>
            </a:fld>
            <a:endParaRPr lang="en-US" altLang="en-US" sz="1400"/>
          </a:p>
        </p:txBody>
      </p:sp>
      <p:sp>
        <p:nvSpPr>
          <p:cNvPr id="24579" name="Rectangle 1">
            <a:extLst>
              <a:ext uri="{FF2B5EF4-FFF2-40B4-BE49-F238E27FC236}">
                <a16:creationId xmlns:a16="http://schemas.microsoft.com/office/drawing/2014/main" id="{76C112E1-E0BB-4340-A4F2-59B55BF349C7}"/>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4580" name="Rectangle 2">
            <a:extLst>
              <a:ext uri="{FF2B5EF4-FFF2-40B4-BE49-F238E27FC236}">
                <a16:creationId xmlns:a16="http://schemas.microsoft.com/office/drawing/2014/main" id="{8EA38494-A282-4023-9E51-8D995438E9F9}"/>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8645889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6">
            <a:extLst>
              <a:ext uri="{FF2B5EF4-FFF2-40B4-BE49-F238E27FC236}">
                <a16:creationId xmlns:a16="http://schemas.microsoft.com/office/drawing/2014/main" id="{E0123334-14A5-46DE-855F-461C58127BA6}"/>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DF136C13-8251-4240-BAED-1C6FADB71E09}" type="slidenum">
              <a:rPr lang="en-US" altLang="en-US" sz="1400" smtClean="0"/>
              <a:pPr fontAlgn="base">
                <a:spcBef>
                  <a:spcPct val="0"/>
                </a:spcBef>
                <a:spcAft>
                  <a:spcPct val="0"/>
                </a:spcAft>
              </a:pPr>
              <a:t>17</a:t>
            </a:fld>
            <a:endParaRPr lang="en-US" altLang="en-US" sz="1400"/>
          </a:p>
        </p:txBody>
      </p:sp>
      <p:sp>
        <p:nvSpPr>
          <p:cNvPr id="28675" name="Rectangle 1">
            <a:extLst>
              <a:ext uri="{FF2B5EF4-FFF2-40B4-BE49-F238E27FC236}">
                <a16:creationId xmlns:a16="http://schemas.microsoft.com/office/drawing/2014/main" id="{146F64AA-7AC9-4DF1-8553-4BE5183EA78D}"/>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8676" name="Rectangle 2">
            <a:extLst>
              <a:ext uri="{FF2B5EF4-FFF2-40B4-BE49-F238E27FC236}">
                <a16:creationId xmlns:a16="http://schemas.microsoft.com/office/drawing/2014/main" id="{AE30FC16-5C27-40AD-BD3C-5A9548F12CC6}"/>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7914419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6">
            <a:extLst>
              <a:ext uri="{FF2B5EF4-FFF2-40B4-BE49-F238E27FC236}">
                <a16:creationId xmlns:a16="http://schemas.microsoft.com/office/drawing/2014/main" id="{CE38E9FF-1C5D-48CA-8975-BABAC522207D}"/>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73892D93-5FDC-4444-95D2-726E275DFEF1}" type="slidenum">
              <a:rPr lang="en-US" altLang="en-US" sz="1400" smtClean="0"/>
              <a:pPr fontAlgn="base">
                <a:spcBef>
                  <a:spcPct val="0"/>
                </a:spcBef>
                <a:spcAft>
                  <a:spcPct val="0"/>
                </a:spcAft>
              </a:pPr>
              <a:t>18</a:t>
            </a:fld>
            <a:endParaRPr lang="en-US" altLang="en-US" sz="1400"/>
          </a:p>
        </p:txBody>
      </p:sp>
      <p:sp>
        <p:nvSpPr>
          <p:cNvPr id="30723" name="Rectangle 1">
            <a:extLst>
              <a:ext uri="{FF2B5EF4-FFF2-40B4-BE49-F238E27FC236}">
                <a16:creationId xmlns:a16="http://schemas.microsoft.com/office/drawing/2014/main" id="{1AB14133-49E5-419C-8283-1CA178F31867}"/>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0724" name="Rectangle 2">
            <a:extLst>
              <a:ext uri="{FF2B5EF4-FFF2-40B4-BE49-F238E27FC236}">
                <a16:creationId xmlns:a16="http://schemas.microsoft.com/office/drawing/2014/main" id="{B7BC7032-4D69-4C20-8F73-229F1D9A787B}"/>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2256575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6">
            <a:extLst>
              <a:ext uri="{FF2B5EF4-FFF2-40B4-BE49-F238E27FC236}">
                <a16:creationId xmlns:a16="http://schemas.microsoft.com/office/drawing/2014/main" id="{E5C0ED01-4AFE-49B9-B000-D8E943E8DF18}"/>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4E006857-1950-4F03-9899-4136F191F3E3}" type="slidenum">
              <a:rPr lang="en-US" altLang="en-US" sz="1400" smtClean="0"/>
              <a:pPr fontAlgn="base">
                <a:spcBef>
                  <a:spcPct val="0"/>
                </a:spcBef>
                <a:spcAft>
                  <a:spcPct val="0"/>
                </a:spcAft>
              </a:pPr>
              <a:t>19</a:t>
            </a:fld>
            <a:endParaRPr lang="en-US" altLang="en-US" sz="1400"/>
          </a:p>
        </p:txBody>
      </p:sp>
      <p:sp>
        <p:nvSpPr>
          <p:cNvPr id="32771" name="Rectangle 1">
            <a:extLst>
              <a:ext uri="{FF2B5EF4-FFF2-40B4-BE49-F238E27FC236}">
                <a16:creationId xmlns:a16="http://schemas.microsoft.com/office/drawing/2014/main" id="{3AC8281B-DF97-4BFB-830D-8066E26271A7}"/>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2772" name="Rectangle 2">
            <a:extLst>
              <a:ext uri="{FF2B5EF4-FFF2-40B4-BE49-F238E27FC236}">
                <a16:creationId xmlns:a16="http://schemas.microsoft.com/office/drawing/2014/main" id="{E97F4F70-DF3F-49EE-B745-D88F2E8DF17D}"/>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5378558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6">
            <a:extLst>
              <a:ext uri="{FF2B5EF4-FFF2-40B4-BE49-F238E27FC236}">
                <a16:creationId xmlns:a16="http://schemas.microsoft.com/office/drawing/2014/main" id="{7E9835E8-0C2E-441C-BAEB-269ED2B616B9}"/>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606B7A27-0007-4686-9588-B98151F71076}" type="slidenum">
              <a:rPr lang="en-US" altLang="en-US" sz="1400" smtClean="0"/>
              <a:pPr fontAlgn="base">
                <a:spcBef>
                  <a:spcPct val="0"/>
                </a:spcBef>
                <a:spcAft>
                  <a:spcPct val="0"/>
                </a:spcAft>
              </a:pPr>
              <a:t>20</a:t>
            </a:fld>
            <a:endParaRPr lang="en-US" altLang="en-US" sz="1400"/>
          </a:p>
        </p:txBody>
      </p:sp>
      <p:sp>
        <p:nvSpPr>
          <p:cNvPr id="34819" name="Rectangle 1">
            <a:extLst>
              <a:ext uri="{FF2B5EF4-FFF2-40B4-BE49-F238E27FC236}">
                <a16:creationId xmlns:a16="http://schemas.microsoft.com/office/drawing/2014/main" id="{2397476A-8CC4-4144-A7C0-0BACD412975A}"/>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4820" name="Rectangle 2">
            <a:extLst>
              <a:ext uri="{FF2B5EF4-FFF2-40B4-BE49-F238E27FC236}">
                <a16:creationId xmlns:a16="http://schemas.microsoft.com/office/drawing/2014/main" id="{D69DF436-2F24-4AB9-9EA6-FC2B58607A3B}"/>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5040067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6" name="Rectangle 6">
            <a:extLst>
              <a:ext uri="{FF2B5EF4-FFF2-40B4-BE49-F238E27FC236}">
                <a16:creationId xmlns:a16="http://schemas.microsoft.com/office/drawing/2014/main" id="{A6442366-AB32-43AA-ACFB-94A20D79DB69}"/>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a:spcBef>
                <a:spcPct val="0"/>
              </a:spcBef>
            </a:pPr>
            <a:fld id="{81E0DD2C-1CDF-4259-AE4F-86093FFE1C5C}" type="slidenum">
              <a:rPr lang="en-US" altLang="en-US" sz="1400" smtClean="0"/>
              <a:pPr>
                <a:spcBef>
                  <a:spcPct val="0"/>
                </a:spcBef>
              </a:pPr>
              <a:t>21</a:t>
            </a:fld>
            <a:endParaRPr lang="en-US" altLang="en-US" sz="1400"/>
          </a:p>
        </p:txBody>
      </p:sp>
      <p:sp>
        <p:nvSpPr>
          <p:cNvPr id="72707" name="Rectangle 1">
            <a:extLst>
              <a:ext uri="{FF2B5EF4-FFF2-40B4-BE49-F238E27FC236}">
                <a16:creationId xmlns:a16="http://schemas.microsoft.com/office/drawing/2014/main" id="{B485F5A8-61FB-45C2-9CA1-6FFFFD2A952A}"/>
              </a:ext>
            </a:extLst>
          </p:cNvPr>
          <p:cNvSpPr>
            <a:spLocks noGrp="1" noRot="1" noChangeAspect="1" noChangeArrowheads="1" noTextEdit="1"/>
          </p:cNvSpPr>
          <p:nvPr>
            <p:ph type="sldImg"/>
          </p:nvPr>
        </p:nvSpPr>
        <p:spPr>
          <a:xfrm>
            <a:off x="381000" y="695325"/>
            <a:ext cx="6094413"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2708" name="Rectangle 2">
            <a:extLst>
              <a:ext uri="{FF2B5EF4-FFF2-40B4-BE49-F238E27FC236}">
                <a16:creationId xmlns:a16="http://schemas.microsoft.com/office/drawing/2014/main" id="{9D480AF7-21B6-4A96-99A3-10D7A3B297B0}"/>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1619169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6">
            <a:extLst>
              <a:ext uri="{FF2B5EF4-FFF2-40B4-BE49-F238E27FC236}">
                <a16:creationId xmlns:a16="http://schemas.microsoft.com/office/drawing/2014/main" id="{42C9F8AA-5598-462E-A1FB-40529EDD03EE}"/>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51CD0928-145A-4E78-BD10-A18A84AFF99E}" type="slidenum">
              <a:rPr lang="en-US" altLang="en-US" sz="1400" smtClean="0"/>
              <a:pPr fontAlgn="base">
                <a:spcBef>
                  <a:spcPct val="0"/>
                </a:spcBef>
                <a:spcAft>
                  <a:spcPct val="0"/>
                </a:spcAft>
              </a:pPr>
              <a:t>22</a:t>
            </a:fld>
            <a:endParaRPr lang="en-US" altLang="en-US" sz="1400"/>
          </a:p>
        </p:txBody>
      </p:sp>
      <p:sp>
        <p:nvSpPr>
          <p:cNvPr id="38915" name="Rectangle 1">
            <a:extLst>
              <a:ext uri="{FF2B5EF4-FFF2-40B4-BE49-F238E27FC236}">
                <a16:creationId xmlns:a16="http://schemas.microsoft.com/office/drawing/2014/main" id="{9C5D02E2-CA0D-4ECB-A6F0-3614BBA54AB6}"/>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8916" name="Rectangle 2">
            <a:extLst>
              <a:ext uri="{FF2B5EF4-FFF2-40B4-BE49-F238E27FC236}">
                <a16:creationId xmlns:a16="http://schemas.microsoft.com/office/drawing/2014/main" id="{98747D7F-5269-416D-ACC8-0FE2D438D75C}"/>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1530150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6">
            <a:extLst>
              <a:ext uri="{FF2B5EF4-FFF2-40B4-BE49-F238E27FC236}">
                <a16:creationId xmlns:a16="http://schemas.microsoft.com/office/drawing/2014/main" id="{0BC7C9A5-48C1-4662-92A3-46AE652B252D}"/>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5458F44B-70D5-494C-A512-A8B86DABBBB8}" type="slidenum">
              <a:rPr lang="en-US" altLang="en-US" sz="1400" smtClean="0"/>
              <a:pPr fontAlgn="base">
                <a:spcBef>
                  <a:spcPct val="0"/>
                </a:spcBef>
                <a:spcAft>
                  <a:spcPct val="0"/>
                </a:spcAft>
              </a:pPr>
              <a:t>23</a:t>
            </a:fld>
            <a:endParaRPr lang="en-US" altLang="en-US" sz="1400"/>
          </a:p>
        </p:txBody>
      </p:sp>
      <p:sp>
        <p:nvSpPr>
          <p:cNvPr id="40963" name="Rectangle 1">
            <a:extLst>
              <a:ext uri="{FF2B5EF4-FFF2-40B4-BE49-F238E27FC236}">
                <a16:creationId xmlns:a16="http://schemas.microsoft.com/office/drawing/2014/main" id="{0B13BA5E-B7A8-4FDD-8C60-77172C3399D5}"/>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64" name="Rectangle 2">
            <a:extLst>
              <a:ext uri="{FF2B5EF4-FFF2-40B4-BE49-F238E27FC236}">
                <a16:creationId xmlns:a16="http://schemas.microsoft.com/office/drawing/2014/main" id="{2755797F-A593-45D5-8E9D-DDB03FF1E635}"/>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882500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6">
            <a:extLst>
              <a:ext uri="{FF2B5EF4-FFF2-40B4-BE49-F238E27FC236}">
                <a16:creationId xmlns:a16="http://schemas.microsoft.com/office/drawing/2014/main" id="{E8749F5B-1612-4627-A8A3-3EDDA3957545}"/>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A2CCEAEE-4A3A-4C29-846F-8CCDBEC206C1}" type="slidenum">
              <a:rPr lang="en-US" altLang="en-US" sz="1400" smtClean="0"/>
              <a:pPr fontAlgn="base">
                <a:spcBef>
                  <a:spcPct val="0"/>
                </a:spcBef>
                <a:spcAft>
                  <a:spcPct val="0"/>
                </a:spcAft>
              </a:pPr>
              <a:t>24</a:t>
            </a:fld>
            <a:endParaRPr lang="en-US" altLang="en-US" sz="1400"/>
          </a:p>
        </p:txBody>
      </p:sp>
      <p:sp>
        <p:nvSpPr>
          <p:cNvPr id="43011" name="Rectangle 1">
            <a:extLst>
              <a:ext uri="{FF2B5EF4-FFF2-40B4-BE49-F238E27FC236}">
                <a16:creationId xmlns:a16="http://schemas.microsoft.com/office/drawing/2014/main" id="{ECFE9D42-9E58-4A62-8ACE-0830EF4AC506}"/>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3012" name="Rectangle 2">
            <a:extLst>
              <a:ext uri="{FF2B5EF4-FFF2-40B4-BE49-F238E27FC236}">
                <a16:creationId xmlns:a16="http://schemas.microsoft.com/office/drawing/2014/main" id="{E7A164AB-E691-41B0-A35F-8C17F6BB629E}"/>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5507213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6">
            <a:extLst>
              <a:ext uri="{FF2B5EF4-FFF2-40B4-BE49-F238E27FC236}">
                <a16:creationId xmlns:a16="http://schemas.microsoft.com/office/drawing/2014/main" id="{73BD1133-038A-4959-BBE9-BEF5F118D042}"/>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FAC55425-6CD0-453D-B056-3086F02F296D}" type="slidenum">
              <a:rPr lang="en-US" altLang="en-US" sz="1400" smtClean="0"/>
              <a:pPr fontAlgn="base">
                <a:spcBef>
                  <a:spcPct val="0"/>
                </a:spcBef>
                <a:spcAft>
                  <a:spcPct val="0"/>
                </a:spcAft>
              </a:pPr>
              <a:t>25</a:t>
            </a:fld>
            <a:endParaRPr lang="en-US" altLang="en-US" sz="1400"/>
          </a:p>
        </p:txBody>
      </p:sp>
      <p:sp>
        <p:nvSpPr>
          <p:cNvPr id="45059" name="Rectangle 1">
            <a:extLst>
              <a:ext uri="{FF2B5EF4-FFF2-40B4-BE49-F238E27FC236}">
                <a16:creationId xmlns:a16="http://schemas.microsoft.com/office/drawing/2014/main" id="{F75A7D24-5FEE-4DE2-884A-FFB59B2BD75A}"/>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5060" name="Rectangle 2">
            <a:extLst>
              <a:ext uri="{FF2B5EF4-FFF2-40B4-BE49-F238E27FC236}">
                <a16:creationId xmlns:a16="http://schemas.microsoft.com/office/drawing/2014/main" id="{157AA2E6-C6E0-4F34-BBD6-046068BFA1AD}"/>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0722986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Right-click on photo to change photo. Consider using a black and white photo for impact.</a:t>
            </a:r>
          </a:p>
        </p:txBody>
      </p:sp>
      <p:sp>
        <p:nvSpPr>
          <p:cNvPr id="4" name="Slide Number Placeholder 3"/>
          <p:cNvSpPr>
            <a:spLocks noGrp="1"/>
          </p:cNvSpPr>
          <p:nvPr>
            <p:ph type="sldNum" sz="quarter" idx="5"/>
          </p:nvPr>
        </p:nvSpPr>
        <p:spPr/>
        <p:txBody>
          <a:bodyPr/>
          <a:lstStyle/>
          <a:p>
            <a:fld id="{2212CE10-123B-4027-B0AA-3ACF1F8C1E13}" type="slidenum">
              <a:rPr lang="en-US" smtClean="0"/>
              <a:t>2</a:t>
            </a:fld>
            <a:endParaRPr lang="en-US"/>
          </a:p>
        </p:txBody>
      </p:sp>
    </p:spTree>
    <p:extLst>
      <p:ext uri="{BB962C8B-B14F-4D97-AF65-F5344CB8AC3E}">
        <p14:creationId xmlns:p14="http://schemas.microsoft.com/office/powerpoint/2010/main" val="20375660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Right-click on photo to change photo. Consider using a black and white photo for impact.</a:t>
            </a:r>
          </a:p>
        </p:txBody>
      </p:sp>
      <p:sp>
        <p:nvSpPr>
          <p:cNvPr id="4" name="Slide Number Placeholder 3"/>
          <p:cNvSpPr>
            <a:spLocks noGrp="1"/>
          </p:cNvSpPr>
          <p:nvPr>
            <p:ph type="sldNum" sz="quarter" idx="5"/>
          </p:nvPr>
        </p:nvSpPr>
        <p:spPr/>
        <p:txBody>
          <a:bodyPr/>
          <a:lstStyle/>
          <a:p>
            <a:fld id="{2212CE10-123B-4027-B0AA-3ACF1F8C1E13}" type="slidenum">
              <a:rPr lang="en-US" smtClean="0"/>
              <a:t>27</a:t>
            </a:fld>
            <a:endParaRPr lang="en-US"/>
          </a:p>
        </p:txBody>
      </p:sp>
    </p:spTree>
    <p:extLst>
      <p:ext uri="{BB962C8B-B14F-4D97-AF65-F5344CB8AC3E}">
        <p14:creationId xmlns:p14="http://schemas.microsoft.com/office/powerpoint/2010/main" val="20375660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28</a:t>
            </a:fld>
            <a:endParaRPr lang="en-ES"/>
          </a:p>
        </p:txBody>
      </p:sp>
    </p:spTree>
    <p:extLst>
      <p:ext uri="{BB962C8B-B14F-4D97-AF65-F5344CB8AC3E}">
        <p14:creationId xmlns:p14="http://schemas.microsoft.com/office/powerpoint/2010/main" val="19857785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810092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DF9181-FF78-CC4B-8677-4D2CB8C9FB05}" type="slidenum">
              <a:rPr lang="en-ES" smtClean="0"/>
              <a:t>3</a:t>
            </a:fld>
            <a:endParaRPr lang="en-ES"/>
          </a:p>
        </p:txBody>
      </p:sp>
    </p:spTree>
    <p:extLst>
      <p:ext uri="{BB962C8B-B14F-4D97-AF65-F5344CB8AC3E}">
        <p14:creationId xmlns:p14="http://schemas.microsoft.com/office/powerpoint/2010/main" val="2192667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6">
            <a:extLst>
              <a:ext uri="{FF2B5EF4-FFF2-40B4-BE49-F238E27FC236}">
                <a16:creationId xmlns:a16="http://schemas.microsoft.com/office/drawing/2014/main" id="{0A99E7B9-B34C-4D37-87C9-9DE631418223}"/>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A9FD355E-D344-4F4A-A1D4-E937EB35A208}" type="slidenum">
              <a:rPr lang="en-US" altLang="en-US" sz="1400" smtClean="0"/>
              <a:pPr fontAlgn="base">
                <a:spcBef>
                  <a:spcPct val="0"/>
                </a:spcBef>
                <a:spcAft>
                  <a:spcPct val="0"/>
                </a:spcAft>
              </a:pPr>
              <a:t>4</a:t>
            </a:fld>
            <a:endParaRPr lang="en-US" altLang="en-US" sz="1400"/>
          </a:p>
        </p:txBody>
      </p:sp>
      <p:sp>
        <p:nvSpPr>
          <p:cNvPr id="81921" name="AutoShape 1">
            <a:extLst>
              <a:ext uri="{FF2B5EF4-FFF2-40B4-BE49-F238E27FC236}">
                <a16:creationId xmlns:a16="http://schemas.microsoft.com/office/drawing/2014/main" id="{7FD79B7B-D3C9-4DB3-A3E9-559778D66839}"/>
              </a:ext>
            </a:extLst>
          </p:cNvPr>
          <p:cNvSpPr>
            <a:spLocks noChangeArrowheads="1"/>
          </p:cNvSpPr>
          <p:nvPr/>
        </p:nvSpPr>
        <p:spPr bwMode="auto">
          <a:xfrm>
            <a:off x="3884613" y="8685213"/>
            <a:ext cx="2971800" cy="457200"/>
          </a:xfrm>
          <a:custGeom>
            <a:avLst/>
            <a:gdLst>
              <a:gd name="G0" fmla="+- 8255 0 0"/>
              <a:gd name="G1" fmla="+- 1270 0 0"/>
            </a:gdLst>
            <a:ahLst/>
            <a:cxnLst>
              <a:cxn ang="0">
                <a:pos x="r" y="vc"/>
              </a:cxn>
              <a:cxn ang="5400000">
                <a:pos x="hc" y="b"/>
              </a:cxn>
              <a:cxn ang="10800000">
                <a:pos x="l" y="vc"/>
              </a:cxn>
              <a:cxn ang="16200000">
                <a:pos x="hc" y="t"/>
              </a:cxn>
            </a:cxnLst>
            <a:rect l="0" t="0" r="0" b="0"/>
            <a:pathLst>
              <a:path>
                <a:moveTo>
                  <a:pt x="0" y="0"/>
                </a:moveTo>
                <a:lnTo>
                  <a:pt x="21600" y="0"/>
                </a:lnTo>
                <a:lnTo>
                  <a:pt x="21600" y="21600"/>
                </a:lnTo>
                <a:lnTo>
                  <a:pt x="0" y="21600"/>
                </a:lnTo>
                <a:lnTo>
                  <a:pt x="0" y="0"/>
                </a:lnTo>
                <a:close/>
              </a:path>
            </a:pathLst>
          </a:custGeom>
          <a:noFill/>
          <a:ln>
            <a:noFill/>
          </a:ln>
          <a:effectLst/>
        </p:spPr>
        <p:txBody>
          <a:bodyPr lIns="90000" tIns="46800" rIns="90000" bIns="46800" anchor="b"/>
          <a:lstStyle>
            <a:lvl1pPr>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1pPr>
            <a:lvl2pPr>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2pPr>
            <a:lvl3pPr>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3pPr>
            <a:lvl4pPr>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4pPr>
            <a:lvl5pPr>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rgbClr val="000000"/>
                </a:solidFill>
                <a:latin typeface="Arial" panose="020B0604020202020204" pitchFamily="34" charset="0"/>
                <a:ea typeface="Microsoft YaHei" panose="020B0503020204020204" pitchFamily="34" charset="-122"/>
              </a:defRPr>
            </a:lvl9pPr>
          </a:lstStyle>
          <a:p>
            <a:pPr algn="r" eaLnBrk="1" fontAlgn="auto" hangingPunct="1">
              <a:spcBef>
                <a:spcPts val="0"/>
              </a:spcBef>
              <a:spcAft>
                <a:spcPts val="0"/>
              </a:spcAft>
              <a:buClr>
                <a:srgbClr val="000000"/>
              </a:buClr>
              <a:buSzPct val="100000"/>
              <a:buFont typeface="Times New Roman" panose="02020603050405020304" pitchFamily="18" charset="0"/>
              <a:buNone/>
              <a:defRPr/>
            </a:pPr>
            <a:fld id="{DAD780CA-BF48-434A-9E91-DF8AD958EDC1}" type="slidenum">
              <a:rPr lang="en-US" altLang="en-US" sz="1200" smtClean="0">
                <a:solidFill>
                  <a:srgbClr val="000066"/>
                </a:solidFill>
                <a:cs typeface="+mn-ea" charset="0"/>
              </a:rPr>
              <a:pPr algn="r" eaLnBrk="1" fontAlgn="auto" hangingPunct="1">
                <a:spcBef>
                  <a:spcPts val="0"/>
                </a:spcBef>
                <a:spcAft>
                  <a:spcPts val="0"/>
                </a:spcAft>
                <a:buClr>
                  <a:srgbClr val="000000"/>
                </a:buClr>
                <a:buSzPct val="100000"/>
                <a:buFont typeface="Times New Roman" panose="02020603050405020304" pitchFamily="18" charset="0"/>
                <a:buNone/>
                <a:defRPr/>
              </a:pPr>
              <a:t>4</a:t>
            </a:fld>
            <a:endParaRPr lang="en-US" altLang="en-US" sz="1200">
              <a:solidFill>
                <a:srgbClr val="000066"/>
              </a:solidFill>
              <a:cs typeface="+mn-ea" charset="0"/>
            </a:endParaRPr>
          </a:p>
        </p:txBody>
      </p:sp>
      <p:sp>
        <p:nvSpPr>
          <p:cNvPr id="6148" name="AutoShape 2">
            <a:extLst>
              <a:ext uri="{FF2B5EF4-FFF2-40B4-BE49-F238E27FC236}">
                <a16:creationId xmlns:a16="http://schemas.microsoft.com/office/drawing/2014/main" id="{0868C64D-1639-4BCF-9198-EAC944CE8B78}"/>
              </a:ext>
            </a:extLst>
          </p:cNvPr>
          <p:cNvSpPr>
            <a:spLocks noChangeArrowheads="1"/>
          </p:cNvSpPr>
          <p:nvPr/>
        </p:nvSpPr>
        <p:spPr bwMode="auto">
          <a:xfrm>
            <a:off x="1150938" y="692150"/>
            <a:ext cx="4556125" cy="3416300"/>
          </a:xfrm>
          <a:custGeom>
            <a:avLst/>
            <a:gdLst>
              <a:gd name="T0" fmla="*/ 4556125 w 4556125"/>
              <a:gd name="T1" fmla="*/ 1708150 h 3416300"/>
              <a:gd name="T2" fmla="*/ 2278063 w 4556125"/>
              <a:gd name="T3" fmla="*/ 3416300 h 3416300"/>
              <a:gd name="T4" fmla="*/ 0 w 4556125"/>
              <a:gd name="T5" fmla="*/ 1708150 h 3416300"/>
              <a:gd name="T6" fmla="*/ 2278063 w 4556125"/>
              <a:gd name="T7" fmla="*/ 0 h 3416300"/>
              <a:gd name="T8" fmla="*/ 0 60000 65536"/>
              <a:gd name="T9" fmla="*/ 5898240 60000 65536"/>
              <a:gd name="T10" fmla="*/ 11796480 60000 65536"/>
              <a:gd name="T11" fmla="*/ 17694720 60000 65536"/>
              <a:gd name="T12" fmla="*/ 0 w 4556125"/>
              <a:gd name="T13" fmla="*/ 0 h 3416300"/>
              <a:gd name="T14" fmla="*/ 4556125 w 4556125"/>
              <a:gd name="T15" fmla="*/ 3416300 h 3416300"/>
            </a:gdLst>
            <a:ahLst/>
            <a:cxnLst>
              <a:cxn ang="T8">
                <a:pos x="T0" y="T1"/>
              </a:cxn>
              <a:cxn ang="T9">
                <a:pos x="T2" y="T3"/>
              </a:cxn>
              <a:cxn ang="T10">
                <a:pos x="T4" y="T5"/>
              </a:cxn>
              <a:cxn ang="T11">
                <a:pos x="T6" y="T7"/>
              </a:cxn>
            </a:cxnLst>
            <a:rect l="T12" t="T13" r="T14" b="T15"/>
            <a:pathLst>
              <a:path w="4556125" h="3416300">
                <a:moveTo>
                  <a:pt x="0" y="0"/>
                </a:moveTo>
                <a:lnTo>
                  <a:pt x="21600" y="0"/>
                </a:lnTo>
                <a:lnTo>
                  <a:pt x="21600" y="21600"/>
                </a:lnTo>
                <a:lnTo>
                  <a:pt x="0" y="21600"/>
                </a:lnTo>
                <a:lnTo>
                  <a:pt x="0" y="0"/>
                </a:lnTo>
                <a:close/>
              </a:path>
            </a:pathLst>
          </a:cu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49" name="Rectangle 3">
            <a:extLst>
              <a:ext uri="{FF2B5EF4-FFF2-40B4-BE49-F238E27FC236}">
                <a16:creationId xmlns:a16="http://schemas.microsoft.com/office/drawing/2014/main" id="{E667D250-76B5-4222-84F0-1EDC2343E566}"/>
              </a:ext>
            </a:extLst>
          </p:cNvPr>
          <p:cNvSpPr>
            <a:spLocks noGrp="1" noChangeArrowheads="1"/>
          </p:cNvSpPr>
          <p:nvPr>
            <p:ph type="body"/>
          </p:nvPr>
        </p:nvSpPr>
        <p:spPr>
          <a:xfrm>
            <a:off x="914400" y="4343400"/>
            <a:ext cx="5026025"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791089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4" name="Rectangle 6">
            <a:extLst>
              <a:ext uri="{FF2B5EF4-FFF2-40B4-BE49-F238E27FC236}">
                <a16:creationId xmlns:a16="http://schemas.microsoft.com/office/drawing/2014/main" id="{0097E8F2-24DC-445B-AA69-D14855366998}"/>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4634D7E3-8C51-43C1-8E77-5B59828AF12F}" type="slidenum">
              <a:rPr lang="en-US" altLang="en-US" sz="1400" smtClean="0"/>
              <a:pPr fontAlgn="base">
                <a:spcBef>
                  <a:spcPct val="0"/>
                </a:spcBef>
                <a:spcAft>
                  <a:spcPct val="0"/>
                </a:spcAft>
              </a:pPr>
              <a:t>5</a:t>
            </a:fld>
            <a:endParaRPr lang="en-US" altLang="en-US" sz="1400"/>
          </a:p>
        </p:txBody>
      </p:sp>
      <p:sp>
        <p:nvSpPr>
          <p:cNvPr id="8195" name="Rectangle 1">
            <a:extLst>
              <a:ext uri="{FF2B5EF4-FFF2-40B4-BE49-F238E27FC236}">
                <a16:creationId xmlns:a16="http://schemas.microsoft.com/office/drawing/2014/main" id="{D1DC7F20-4A86-45F5-BA71-17444D9DAA88}"/>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196" name="Rectangle 2">
            <a:extLst>
              <a:ext uri="{FF2B5EF4-FFF2-40B4-BE49-F238E27FC236}">
                <a16:creationId xmlns:a16="http://schemas.microsoft.com/office/drawing/2014/main" id="{42C6E310-C672-4BD9-830E-55C2F21C7520}"/>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1207610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6">
            <a:extLst>
              <a:ext uri="{FF2B5EF4-FFF2-40B4-BE49-F238E27FC236}">
                <a16:creationId xmlns:a16="http://schemas.microsoft.com/office/drawing/2014/main" id="{B687F05A-DC5A-4547-AA67-36230BA13968}"/>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94347BAF-9470-4EC7-B607-511CDE61D76F}" type="slidenum">
              <a:rPr lang="en-US" altLang="en-US" sz="1400" smtClean="0"/>
              <a:pPr fontAlgn="base">
                <a:spcBef>
                  <a:spcPct val="0"/>
                </a:spcBef>
                <a:spcAft>
                  <a:spcPct val="0"/>
                </a:spcAft>
              </a:pPr>
              <a:t>6</a:t>
            </a:fld>
            <a:endParaRPr lang="en-US" altLang="en-US" sz="1400"/>
          </a:p>
        </p:txBody>
      </p:sp>
      <p:sp>
        <p:nvSpPr>
          <p:cNvPr id="10243" name="Rectangle 1">
            <a:extLst>
              <a:ext uri="{FF2B5EF4-FFF2-40B4-BE49-F238E27FC236}">
                <a16:creationId xmlns:a16="http://schemas.microsoft.com/office/drawing/2014/main" id="{EBD89FA6-B0E6-4228-BD50-A20501D57D31}"/>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244" name="Rectangle 2">
            <a:extLst>
              <a:ext uri="{FF2B5EF4-FFF2-40B4-BE49-F238E27FC236}">
                <a16:creationId xmlns:a16="http://schemas.microsoft.com/office/drawing/2014/main" id="{61087775-2B60-41F9-A0DF-FC32FEF30043}"/>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9770512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Rectangle 6">
            <a:extLst>
              <a:ext uri="{FF2B5EF4-FFF2-40B4-BE49-F238E27FC236}">
                <a16:creationId xmlns:a16="http://schemas.microsoft.com/office/drawing/2014/main" id="{BEA23E7E-4440-4791-A2F3-62D0ABD2F207}"/>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E8A90FE9-0716-4BF1-A4C0-6297660805EE}" type="slidenum">
              <a:rPr lang="en-US" altLang="en-US" sz="1400" smtClean="0"/>
              <a:pPr fontAlgn="base">
                <a:spcBef>
                  <a:spcPct val="0"/>
                </a:spcBef>
                <a:spcAft>
                  <a:spcPct val="0"/>
                </a:spcAft>
              </a:pPr>
              <a:t>11</a:t>
            </a:fld>
            <a:endParaRPr lang="en-US" altLang="en-US" sz="1400"/>
          </a:p>
        </p:txBody>
      </p:sp>
      <p:sp>
        <p:nvSpPr>
          <p:cNvPr id="18435" name="Rectangle 1">
            <a:extLst>
              <a:ext uri="{FF2B5EF4-FFF2-40B4-BE49-F238E27FC236}">
                <a16:creationId xmlns:a16="http://schemas.microsoft.com/office/drawing/2014/main" id="{69C6847B-30C3-4171-851E-917261CC6195}"/>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8436" name="Rectangle 2">
            <a:extLst>
              <a:ext uri="{FF2B5EF4-FFF2-40B4-BE49-F238E27FC236}">
                <a16:creationId xmlns:a16="http://schemas.microsoft.com/office/drawing/2014/main" id="{E9A922EA-7539-4C2D-99E9-D5FD1351992E}"/>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1875392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6">
            <a:extLst>
              <a:ext uri="{FF2B5EF4-FFF2-40B4-BE49-F238E27FC236}">
                <a16:creationId xmlns:a16="http://schemas.microsoft.com/office/drawing/2014/main" id="{FF0F474E-DD0E-44E3-9DDA-D05B8230B398}"/>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D93F9A10-A181-4B90-B70C-CC5AE25BDE75}" type="slidenum">
              <a:rPr lang="en-US" altLang="en-US" sz="1400" smtClean="0"/>
              <a:pPr fontAlgn="base">
                <a:spcBef>
                  <a:spcPct val="0"/>
                </a:spcBef>
                <a:spcAft>
                  <a:spcPct val="0"/>
                </a:spcAft>
              </a:pPr>
              <a:t>12</a:t>
            </a:fld>
            <a:endParaRPr lang="en-US" altLang="en-US" sz="1400"/>
          </a:p>
        </p:txBody>
      </p:sp>
      <p:sp>
        <p:nvSpPr>
          <p:cNvPr id="20483" name="Rectangle 1">
            <a:extLst>
              <a:ext uri="{FF2B5EF4-FFF2-40B4-BE49-F238E27FC236}">
                <a16:creationId xmlns:a16="http://schemas.microsoft.com/office/drawing/2014/main" id="{CAB7DAA5-A784-4920-A44D-12CBF88D0380}"/>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0484" name="Rectangle 2">
            <a:extLst>
              <a:ext uri="{FF2B5EF4-FFF2-40B4-BE49-F238E27FC236}">
                <a16:creationId xmlns:a16="http://schemas.microsoft.com/office/drawing/2014/main" id="{91FE6211-BD4C-4A5B-964C-59F3007CF820}"/>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0721450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6">
            <a:extLst>
              <a:ext uri="{FF2B5EF4-FFF2-40B4-BE49-F238E27FC236}">
                <a16:creationId xmlns:a16="http://schemas.microsoft.com/office/drawing/2014/main" id="{8215A4F6-B93B-4259-AEEE-E7EA65394C94}"/>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fontAlgn="base">
              <a:spcBef>
                <a:spcPct val="0"/>
              </a:spcBef>
              <a:spcAft>
                <a:spcPct val="0"/>
              </a:spcAft>
            </a:pPr>
            <a:fld id="{4BC7EC1B-6019-44B6-8C7F-B8ECF4B87694}" type="slidenum">
              <a:rPr lang="en-US" altLang="en-US" sz="1400" smtClean="0"/>
              <a:pPr fontAlgn="base">
                <a:spcBef>
                  <a:spcPct val="0"/>
                </a:spcBef>
                <a:spcAft>
                  <a:spcPct val="0"/>
                </a:spcAft>
              </a:pPr>
              <a:t>14</a:t>
            </a:fld>
            <a:endParaRPr lang="en-US" altLang="en-US" sz="1400"/>
          </a:p>
        </p:txBody>
      </p:sp>
      <p:sp>
        <p:nvSpPr>
          <p:cNvPr id="22531" name="Rectangle 1">
            <a:extLst>
              <a:ext uri="{FF2B5EF4-FFF2-40B4-BE49-F238E27FC236}">
                <a16:creationId xmlns:a16="http://schemas.microsoft.com/office/drawing/2014/main" id="{D8F5E87C-3FA2-4549-8370-C42B20C5B09F}"/>
              </a:ext>
            </a:extLst>
          </p:cNvPr>
          <p:cNvSpPr>
            <a:spLocks noGrp="1" noRot="1" noChangeAspect="1" noChangeArrowheads="1" noTextEdit="1"/>
          </p:cNvSpPr>
          <p:nvPr>
            <p:ph type="sldImg"/>
          </p:nvPr>
        </p:nvSpPr>
        <p:spPr>
          <a:xfrm>
            <a:off x="533400" y="763588"/>
            <a:ext cx="6704013"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2532" name="Rectangle 2">
            <a:extLst>
              <a:ext uri="{FF2B5EF4-FFF2-40B4-BE49-F238E27FC236}">
                <a16:creationId xmlns:a16="http://schemas.microsoft.com/office/drawing/2014/main" id="{3E571FF3-7F19-4360-BAC2-6849A2214AA3}"/>
              </a:ext>
            </a:extLst>
          </p:cNvPr>
          <p:cNvSpPr>
            <a:spLocks noGrp="1" noChangeArrowheads="1"/>
          </p:cNvSpPr>
          <p:nvPr>
            <p:ph type="body" idx="1"/>
          </p:nvPr>
        </p:nvSpPr>
        <p:spPr>
          <a:xfrm>
            <a:off x="777875" y="4776788"/>
            <a:ext cx="6218238" cy="452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8690957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020895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idx="1"/>
          </p:nvPr>
        </p:nvSpPr>
        <p:spPr>
          <a:xfrm>
            <a:off x="628651"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
        <p:nvSpPr>
          <p:cNvPr id="5" name="Content Placeholder 2">
            <a:extLst>
              <a:ext uri="{FF2B5EF4-FFF2-40B4-BE49-F238E27FC236}">
                <a16:creationId xmlns:a16="http://schemas.microsoft.com/office/drawing/2014/main" id="{DE2A8665-3D98-5F4C-B8BA-2695EF3EB84B}"/>
              </a:ext>
            </a:extLst>
          </p:cNvPr>
          <p:cNvSpPr>
            <a:spLocks noGrp="1"/>
          </p:cNvSpPr>
          <p:nvPr>
            <p:ph idx="13"/>
          </p:nvPr>
        </p:nvSpPr>
        <p:spPr>
          <a:xfrm>
            <a:off x="3306537"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a:extLst>
              <a:ext uri="{FF2B5EF4-FFF2-40B4-BE49-F238E27FC236}">
                <a16:creationId xmlns:a16="http://schemas.microsoft.com/office/drawing/2014/main" id="{FE6BF45F-5DB6-A44F-9DEC-ACD9EC85E433}"/>
              </a:ext>
            </a:extLst>
          </p:cNvPr>
          <p:cNvSpPr>
            <a:spLocks noGrp="1"/>
          </p:cNvSpPr>
          <p:nvPr>
            <p:ph idx="14"/>
          </p:nvPr>
        </p:nvSpPr>
        <p:spPr>
          <a:xfrm>
            <a:off x="5984422" y="1059657"/>
            <a:ext cx="2530862" cy="3124993"/>
          </a:xfrm>
          <a:solidFill>
            <a:schemeClr val="bg1">
              <a:lumMod val="95000"/>
            </a:schemeClr>
          </a:solidFill>
          <a:ln w="6350">
            <a:noFill/>
          </a:ln>
        </p:spPr>
        <p:txBody>
          <a:bodyPr lIns="72000" tIns="72000" rIns="72000" bIns="72000"/>
          <a:lstStyle>
            <a:lvl1pPr>
              <a:defRPr>
                <a:solidFill>
                  <a:srgbClr val="E33928"/>
                </a:solidFill>
              </a:defRPr>
            </a:lvl1pPr>
            <a:lvl2pPr algn="just">
              <a:defRPr>
                <a:solidFill>
                  <a:schemeClr val="tx1"/>
                </a:solidFill>
              </a:defRPr>
            </a:lvl2pPr>
            <a:lvl3pPr algn="just">
              <a:defRPr>
                <a:solidFill>
                  <a:schemeClr val="tx1"/>
                </a:solidFill>
              </a:defRPr>
            </a:lvl3pPr>
            <a:lvl4pPr algn="just">
              <a:defRPr>
                <a:solidFill>
                  <a:schemeClr val="tx1"/>
                </a:solidFill>
              </a:defRPr>
            </a:lvl4pPr>
            <a:lvl5pPr algn="just">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96112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rgbClr val="15183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35804" y="825115"/>
            <a:ext cx="4929809" cy="1431804"/>
          </a:xfrm>
        </p:spPr>
        <p:txBody>
          <a:bodyPr anchor="b"/>
          <a:lstStyle>
            <a:lvl1pPr algn="l">
              <a:defRPr sz="4500">
                <a:solidFill>
                  <a:schemeClr val="bg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635804" y="2256919"/>
            <a:ext cx="4929809" cy="1669774"/>
          </a:xfrm>
        </p:spPr>
        <p:txBody>
          <a:bodyPr/>
          <a:lstStyle>
            <a:lvl1pPr marL="0" indent="0" algn="l">
              <a:buNone/>
              <a:defRPr sz="1800" b="0" i="0">
                <a:solidFill>
                  <a:srgbClr val="E33928"/>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MASTER SUBTITLE STYLE</a:t>
            </a:r>
            <a:endParaRPr lang="en-US" dirty="0"/>
          </a:p>
        </p:txBody>
      </p:sp>
      <p:sp>
        <p:nvSpPr>
          <p:cNvPr id="6" name="Slide Number Placeholder 5"/>
          <p:cNvSpPr>
            <a:spLocks noGrp="1"/>
          </p:cNvSpPr>
          <p:nvPr>
            <p:ph type="sldNum" sz="quarter" idx="12"/>
          </p:nvPr>
        </p:nvSpPr>
        <p:spPr/>
        <p:txBody>
          <a:bodyPr/>
          <a:lstStyle/>
          <a:p>
            <a:fld id="{A93B5EC9-35C3-2E48-B4C1-EF6677BA8B04}" type="slidenum">
              <a:rPr lang="en-ES" smtClean="0"/>
              <a:t>‹#›</a:t>
            </a:fld>
            <a:endParaRPr lang="en-ES"/>
          </a:p>
        </p:txBody>
      </p:sp>
      <p:sp>
        <p:nvSpPr>
          <p:cNvPr id="29" name="Rectangle 28">
            <a:extLst>
              <a:ext uri="{FF2B5EF4-FFF2-40B4-BE49-F238E27FC236}">
                <a16:creationId xmlns:a16="http://schemas.microsoft.com/office/drawing/2014/main" id="{6050442B-4D37-C244-B633-8AA503A1F00B}"/>
              </a:ext>
            </a:extLst>
          </p:cNvPr>
          <p:cNvSpPr/>
          <p:nvPr userDrawn="1"/>
        </p:nvSpPr>
        <p:spPr>
          <a:xfrm>
            <a:off x="1" y="5052270"/>
            <a:ext cx="9144001" cy="91230"/>
          </a:xfrm>
          <a:prstGeom prst="rect">
            <a:avLst/>
          </a:prstGeom>
          <a:solidFill>
            <a:srgbClr val="F8E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Tree>
    <p:extLst>
      <p:ext uri="{BB962C8B-B14F-4D97-AF65-F5344CB8AC3E}">
        <p14:creationId xmlns:p14="http://schemas.microsoft.com/office/powerpoint/2010/main" val="647203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856" y="273845"/>
            <a:ext cx="7930243" cy="605630"/>
          </a:xfrm>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28650" y="879475"/>
            <a:ext cx="79121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2941408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6857" y="273845"/>
            <a:ext cx="3952392" cy="1076490"/>
          </a:xfrm>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06056" y="1360967"/>
            <a:ext cx="3965944" cy="3164734"/>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2257423956"/>
      </p:ext>
    </p:extLst>
  </p:cSld>
  <p:clrMapOvr>
    <a:masterClrMapping/>
  </p:clrMapOvr>
  <p:extLst>
    <p:ext uri="{DCECCB84-F9BA-43D5-87BE-67443E8EF086}">
      <p15:sldGuideLst xmlns:p15="http://schemas.microsoft.com/office/powerpoint/2012/main">
        <p15:guide id="1" pos="288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3" name="Content Placeholder 2"/>
          <p:cNvSpPr>
            <a:spLocks noGrp="1"/>
          </p:cNvSpPr>
          <p:nvPr>
            <p:ph sz="half" idx="1"/>
          </p:nvPr>
        </p:nvSpPr>
        <p:spPr>
          <a:xfrm>
            <a:off x="628650" y="879475"/>
            <a:ext cx="37440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12"/>
          </p:nvPr>
        </p:nvSpPr>
        <p:spPr/>
        <p:txBody>
          <a:bodyPr/>
          <a:lstStyle/>
          <a:p>
            <a:fld id="{A93B5EC9-35C3-2E48-B4C1-EF6677BA8B04}" type="slidenum">
              <a:rPr lang="en-ES" smtClean="0"/>
              <a:t>‹#›</a:t>
            </a:fld>
            <a:endParaRPr lang="en-ES"/>
          </a:p>
        </p:txBody>
      </p:sp>
      <p:sp>
        <p:nvSpPr>
          <p:cNvPr id="6" name="Content Placeholder 2">
            <a:extLst>
              <a:ext uri="{FF2B5EF4-FFF2-40B4-BE49-F238E27FC236}">
                <a16:creationId xmlns:a16="http://schemas.microsoft.com/office/drawing/2014/main" id="{2B6BF8B1-29B1-754E-BDE2-3A6D2E1B93F0}"/>
              </a:ext>
            </a:extLst>
          </p:cNvPr>
          <p:cNvSpPr>
            <a:spLocks noGrp="1"/>
          </p:cNvSpPr>
          <p:nvPr>
            <p:ph sz="half" idx="13"/>
          </p:nvPr>
        </p:nvSpPr>
        <p:spPr>
          <a:xfrm>
            <a:off x="4788024" y="879475"/>
            <a:ext cx="3744000" cy="3753247"/>
          </a:xfrm>
        </p:spPr>
        <p:txBody>
          <a:bodyPr/>
          <a:lstStyle>
            <a:lvl1pPr>
              <a:defRPr sz="1600">
                <a:solidFill>
                  <a:srgbClr val="15183E"/>
                </a:solidFill>
              </a:defRPr>
            </a:lvl1pPr>
            <a:lvl2pPr>
              <a:defRPr sz="1400">
                <a:solidFill>
                  <a:srgbClr val="15183E"/>
                </a:solidFill>
              </a:defRPr>
            </a:lvl2pPr>
            <a:lvl3pPr>
              <a:defRPr sz="1200">
                <a:solidFill>
                  <a:srgbClr val="15183E"/>
                </a:solidFill>
              </a:defRPr>
            </a:lvl3pPr>
            <a:lvl4pPr>
              <a:defRPr>
                <a:solidFill>
                  <a:srgbClr val="15183E"/>
                </a:solidFill>
              </a:defRPr>
            </a:lvl4pPr>
            <a:lvl5pPr>
              <a:defRPr>
                <a:solidFill>
                  <a:srgbClr val="15183E"/>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492511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15183E"/>
        </a:solidFill>
        <a:effectLst/>
      </p:bgPr>
    </p:bg>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EF81CEA5-7B09-1940-8891-948ECDCED1DF}"/>
              </a:ext>
            </a:extLst>
          </p:cNvPr>
          <p:cNvSpPr>
            <a:spLocks noGrp="1"/>
          </p:cNvSpPr>
          <p:nvPr>
            <p:ph type="ctrTitle"/>
          </p:nvPr>
        </p:nvSpPr>
        <p:spPr>
          <a:xfrm>
            <a:off x="635804" y="825115"/>
            <a:ext cx="4929809" cy="1431804"/>
          </a:xfrm>
        </p:spPr>
        <p:txBody>
          <a:bodyPr anchor="b"/>
          <a:lstStyle>
            <a:lvl1pPr algn="l">
              <a:defRPr sz="4500">
                <a:solidFill>
                  <a:schemeClr val="bg1"/>
                </a:solidFill>
              </a:defRPr>
            </a:lvl1pPr>
          </a:lstStyle>
          <a:p>
            <a:r>
              <a:rPr lang="en-GB" dirty="0"/>
              <a:t>Click to edit Master title style</a:t>
            </a:r>
            <a:endParaRPr lang="en-US" dirty="0"/>
          </a:p>
        </p:txBody>
      </p:sp>
      <p:sp>
        <p:nvSpPr>
          <p:cNvPr id="23" name="Subtitle 2">
            <a:extLst>
              <a:ext uri="{FF2B5EF4-FFF2-40B4-BE49-F238E27FC236}">
                <a16:creationId xmlns:a16="http://schemas.microsoft.com/office/drawing/2014/main" id="{BA2F10F2-46BC-BA45-BA94-AAC28FC58802}"/>
              </a:ext>
            </a:extLst>
          </p:cNvPr>
          <p:cNvSpPr>
            <a:spLocks noGrp="1"/>
          </p:cNvSpPr>
          <p:nvPr>
            <p:ph type="subTitle" idx="1" hasCustomPrompt="1"/>
          </p:nvPr>
        </p:nvSpPr>
        <p:spPr>
          <a:xfrm>
            <a:off x="635804" y="2256919"/>
            <a:ext cx="4929809" cy="1669774"/>
          </a:xfrm>
        </p:spPr>
        <p:txBody>
          <a:bodyPr/>
          <a:lstStyle>
            <a:lvl1pPr marL="0" indent="0" algn="l">
              <a:buNone/>
              <a:defRPr sz="1800" b="0" i="0">
                <a:solidFill>
                  <a:srgbClr val="83CAED"/>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MASTER SUBTITLE STYLE</a:t>
            </a:r>
            <a:endParaRPr lang="en-US" dirty="0"/>
          </a:p>
        </p:txBody>
      </p:sp>
      <p:sp>
        <p:nvSpPr>
          <p:cNvPr id="19" name="Slide Number Placeholder 5">
            <a:extLst>
              <a:ext uri="{FF2B5EF4-FFF2-40B4-BE49-F238E27FC236}">
                <a16:creationId xmlns:a16="http://schemas.microsoft.com/office/drawing/2014/main" id="{9D5209BD-6C75-C845-B1AD-A01A30541946}"/>
              </a:ext>
            </a:extLst>
          </p:cNvPr>
          <p:cNvSpPr>
            <a:spLocks noGrp="1"/>
          </p:cNvSpPr>
          <p:nvPr>
            <p:ph type="sldNum" sz="quarter" idx="12"/>
          </p:nvPr>
        </p:nvSpPr>
        <p:spPr>
          <a:xfrm>
            <a:off x="7939511" y="4644970"/>
            <a:ext cx="594889" cy="273844"/>
          </a:xfrm>
        </p:spPr>
        <p:txBody>
          <a:bodyPr/>
          <a:lstStyle>
            <a:lvl1pPr>
              <a:defRPr>
                <a:solidFill>
                  <a:schemeClr val="bg1"/>
                </a:solidFill>
              </a:defRPr>
            </a:lvl1pPr>
          </a:lstStyle>
          <a:p>
            <a:fld id="{A93B5EC9-35C3-2E48-B4C1-EF6677BA8B04}" type="slidenum">
              <a:rPr lang="en-ES" smtClean="0"/>
              <a:pPr/>
              <a:t>‹#›</a:t>
            </a:fld>
            <a:endParaRPr lang="en-ES" dirty="0"/>
          </a:p>
        </p:txBody>
      </p:sp>
      <p:grpSp>
        <p:nvGrpSpPr>
          <p:cNvPr id="20" name="Group 19">
            <a:extLst>
              <a:ext uri="{FF2B5EF4-FFF2-40B4-BE49-F238E27FC236}">
                <a16:creationId xmlns:a16="http://schemas.microsoft.com/office/drawing/2014/main" id="{DCD9215C-8185-D144-8089-29AEEFF754BB}"/>
              </a:ext>
            </a:extLst>
          </p:cNvPr>
          <p:cNvGrpSpPr/>
          <p:nvPr userDrawn="1"/>
        </p:nvGrpSpPr>
        <p:grpSpPr>
          <a:xfrm>
            <a:off x="228500" y="4478344"/>
            <a:ext cx="8305900" cy="607097"/>
            <a:chOff x="228500" y="4478344"/>
            <a:chExt cx="8305900" cy="607097"/>
          </a:xfrm>
        </p:grpSpPr>
        <p:pic>
          <p:nvPicPr>
            <p:cNvPr id="35" name="Picture 34">
              <a:extLst>
                <a:ext uri="{FF2B5EF4-FFF2-40B4-BE49-F238E27FC236}">
                  <a16:creationId xmlns:a16="http://schemas.microsoft.com/office/drawing/2014/main" id="{71AD0E1E-2E36-A04D-B039-85B6D2FA6D29}"/>
                </a:ext>
              </a:extLst>
            </p:cNvPr>
            <p:cNvPicPr>
              <a:picLocks noChangeAspect="1"/>
            </p:cNvPicPr>
            <p:nvPr userDrawn="1"/>
          </p:nvPicPr>
          <p:blipFill>
            <a:blip r:embed="rId2"/>
            <a:srcRect/>
            <a:stretch/>
          </p:blipFill>
          <p:spPr>
            <a:xfrm>
              <a:off x="228500" y="4478344"/>
              <a:ext cx="258623" cy="607097"/>
            </a:xfrm>
            <a:prstGeom prst="rect">
              <a:avLst/>
            </a:prstGeom>
          </p:spPr>
        </p:pic>
        <p:cxnSp>
          <p:nvCxnSpPr>
            <p:cNvPr id="24" name="Straight Connector 23">
              <a:extLst>
                <a:ext uri="{FF2B5EF4-FFF2-40B4-BE49-F238E27FC236}">
                  <a16:creationId xmlns:a16="http://schemas.microsoft.com/office/drawing/2014/main" id="{02B608AA-1CA7-5E43-9232-5CDC233019D0}"/>
                </a:ext>
              </a:extLst>
            </p:cNvPr>
            <p:cNvCxnSpPr>
              <a:cxnSpLocks/>
            </p:cNvCxnSpPr>
            <p:nvPr userDrawn="1"/>
          </p:nvCxnSpPr>
          <p:spPr>
            <a:xfrm>
              <a:off x="609600" y="4622800"/>
              <a:ext cx="79248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11006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Click to edit Master title style</a:t>
            </a:r>
            <a:endParaRPr lang="en-US" dirty="0"/>
          </a:p>
        </p:txBody>
      </p:sp>
      <p:sp>
        <p:nvSpPr>
          <p:cNvPr id="5" name="Slide Number Placeholder 4"/>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039526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93B5EC9-35C3-2E48-B4C1-EF6677BA8B04}" type="slidenum">
              <a:rPr lang="en-ES" smtClean="0"/>
              <a:t>‹#›</a:t>
            </a:fld>
            <a:endParaRPr lang="en-ES"/>
          </a:p>
        </p:txBody>
      </p:sp>
    </p:spTree>
    <p:extLst>
      <p:ext uri="{BB962C8B-B14F-4D97-AF65-F5344CB8AC3E}">
        <p14:creationId xmlns:p14="http://schemas.microsoft.com/office/powerpoint/2010/main" val="324595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6857" y="273845"/>
            <a:ext cx="7886700" cy="605630"/>
          </a:xfrm>
          <a:prstGeom prst="rect">
            <a:avLst/>
          </a:prstGeom>
        </p:spPr>
        <p:txBody>
          <a:bodyPr vert="horz" lIns="0" tIns="36000" rIns="0" bIns="36000" rtlCol="0" anchor="t">
            <a:normAutofit/>
          </a:bodyPr>
          <a:lstStyle/>
          <a:p>
            <a:r>
              <a:rPr lang="en-GB" dirty="0"/>
              <a:t>Click to edit Master title style</a:t>
            </a:r>
            <a:endParaRPr lang="en-US" dirty="0"/>
          </a:p>
        </p:txBody>
      </p:sp>
      <p:sp>
        <p:nvSpPr>
          <p:cNvPr id="3" name="Text Placeholder 2"/>
          <p:cNvSpPr>
            <a:spLocks noGrp="1"/>
          </p:cNvSpPr>
          <p:nvPr>
            <p:ph type="body" idx="1"/>
          </p:nvPr>
        </p:nvSpPr>
        <p:spPr>
          <a:xfrm>
            <a:off x="616857" y="879475"/>
            <a:ext cx="7917543" cy="3634468"/>
          </a:xfrm>
          <a:prstGeom prst="rect">
            <a:avLst/>
          </a:prstGeom>
        </p:spPr>
        <p:txBody>
          <a:bodyPr vert="horz" lIns="0" tIns="36000" rIns="0" bIns="3600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p:cNvSpPr>
            <a:spLocks noGrp="1"/>
          </p:cNvSpPr>
          <p:nvPr>
            <p:ph type="sldNum" sz="quarter" idx="4"/>
          </p:nvPr>
        </p:nvSpPr>
        <p:spPr>
          <a:xfrm>
            <a:off x="7939511" y="4644970"/>
            <a:ext cx="594889" cy="273844"/>
          </a:xfrm>
          <a:prstGeom prst="rect">
            <a:avLst/>
          </a:prstGeom>
        </p:spPr>
        <p:txBody>
          <a:bodyPr vert="horz" lIns="0" tIns="0" rIns="0" bIns="0" rtlCol="0" anchor="ctr"/>
          <a:lstStyle>
            <a:lvl1pPr algn="r">
              <a:defRPr sz="1500" b="0" i="0">
                <a:solidFill>
                  <a:srgbClr val="181A40"/>
                </a:solidFill>
                <a:latin typeface="Calibri" panose="020F0502020204030204" pitchFamily="34" charset="0"/>
                <a:cs typeface="Calibri" panose="020F0502020204030204" pitchFamily="34" charset="0"/>
              </a:defRPr>
            </a:lvl1pPr>
          </a:lstStyle>
          <a:p>
            <a:fld id="{A93B5EC9-35C3-2E48-B4C1-EF6677BA8B04}" type="slidenum">
              <a:rPr lang="en-ES" smtClean="0"/>
              <a:pPr/>
              <a:t>‹#›</a:t>
            </a:fld>
            <a:endParaRPr lang="en-ES" dirty="0"/>
          </a:p>
        </p:txBody>
      </p:sp>
      <p:grpSp>
        <p:nvGrpSpPr>
          <p:cNvPr id="16" name="Group 15">
            <a:extLst>
              <a:ext uri="{FF2B5EF4-FFF2-40B4-BE49-F238E27FC236}">
                <a16:creationId xmlns:a16="http://schemas.microsoft.com/office/drawing/2014/main" id="{523D5D82-5565-9244-820D-C40452153CD5}"/>
              </a:ext>
            </a:extLst>
          </p:cNvPr>
          <p:cNvGrpSpPr/>
          <p:nvPr userDrawn="1"/>
        </p:nvGrpSpPr>
        <p:grpSpPr>
          <a:xfrm>
            <a:off x="-1085851" y="-87875"/>
            <a:ext cx="243641" cy="1602245"/>
            <a:chOff x="-3804988" y="168965"/>
            <a:chExt cx="729215" cy="6394001"/>
          </a:xfrm>
        </p:grpSpPr>
        <p:sp>
          <p:nvSpPr>
            <p:cNvPr id="8" name="Oval 7">
              <a:extLst>
                <a:ext uri="{FF2B5EF4-FFF2-40B4-BE49-F238E27FC236}">
                  <a16:creationId xmlns:a16="http://schemas.microsoft.com/office/drawing/2014/main" id="{7612AFCC-79E7-8F43-B10B-DC9B3821EB7F}"/>
                </a:ext>
              </a:extLst>
            </p:cNvPr>
            <p:cNvSpPr/>
            <p:nvPr userDrawn="1"/>
          </p:nvSpPr>
          <p:spPr>
            <a:xfrm>
              <a:off x="-3804988" y="168965"/>
              <a:ext cx="729215" cy="729215"/>
            </a:xfrm>
            <a:prstGeom prst="ellipse">
              <a:avLst/>
            </a:prstGeom>
            <a:solidFill>
              <a:srgbClr val="1518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9" name="Oval 8">
              <a:extLst>
                <a:ext uri="{FF2B5EF4-FFF2-40B4-BE49-F238E27FC236}">
                  <a16:creationId xmlns:a16="http://schemas.microsoft.com/office/drawing/2014/main" id="{01A177CA-3D58-AA4C-A405-3DF2883BE2C4}"/>
                </a:ext>
              </a:extLst>
            </p:cNvPr>
            <p:cNvSpPr/>
            <p:nvPr userDrawn="1"/>
          </p:nvSpPr>
          <p:spPr>
            <a:xfrm>
              <a:off x="-3804988" y="1113096"/>
              <a:ext cx="729215" cy="729215"/>
            </a:xfrm>
            <a:prstGeom prst="ellipse">
              <a:avLst/>
            </a:prstGeom>
            <a:solidFill>
              <a:srgbClr val="84C9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0" name="Oval 9">
              <a:extLst>
                <a:ext uri="{FF2B5EF4-FFF2-40B4-BE49-F238E27FC236}">
                  <a16:creationId xmlns:a16="http://schemas.microsoft.com/office/drawing/2014/main" id="{2931AA96-87F9-DF45-B4EC-E013630A472D}"/>
                </a:ext>
              </a:extLst>
            </p:cNvPr>
            <p:cNvSpPr/>
            <p:nvPr userDrawn="1"/>
          </p:nvSpPr>
          <p:spPr>
            <a:xfrm>
              <a:off x="-3804988" y="2057227"/>
              <a:ext cx="729215" cy="729215"/>
            </a:xfrm>
            <a:prstGeom prst="ellipse">
              <a:avLst/>
            </a:prstGeom>
            <a:solidFill>
              <a:srgbClr val="004B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1" name="Oval 10">
              <a:extLst>
                <a:ext uri="{FF2B5EF4-FFF2-40B4-BE49-F238E27FC236}">
                  <a16:creationId xmlns:a16="http://schemas.microsoft.com/office/drawing/2014/main" id="{56E67ABF-F2FE-7840-A281-64284A0A91AB}"/>
                </a:ext>
              </a:extLst>
            </p:cNvPr>
            <p:cNvSpPr/>
            <p:nvPr userDrawn="1"/>
          </p:nvSpPr>
          <p:spPr>
            <a:xfrm>
              <a:off x="-3804988" y="3001358"/>
              <a:ext cx="729215" cy="729215"/>
            </a:xfrm>
            <a:prstGeom prst="ellipse">
              <a:avLst/>
            </a:prstGeom>
            <a:solidFill>
              <a:srgbClr val="D2D5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2" name="Oval 11">
              <a:extLst>
                <a:ext uri="{FF2B5EF4-FFF2-40B4-BE49-F238E27FC236}">
                  <a16:creationId xmlns:a16="http://schemas.microsoft.com/office/drawing/2014/main" id="{8567535E-3C90-E246-9A10-52DEA058ECD5}"/>
                </a:ext>
              </a:extLst>
            </p:cNvPr>
            <p:cNvSpPr/>
            <p:nvPr userDrawn="1"/>
          </p:nvSpPr>
          <p:spPr>
            <a:xfrm>
              <a:off x="-3804988" y="3945489"/>
              <a:ext cx="729215" cy="729215"/>
            </a:xfrm>
            <a:prstGeom prst="ellipse">
              <a:avLst/>
            </a:prstGeom>
            <a:solidFill>
              <a:srgbClr val="E33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3" name="Oval 12">
              <a:extLst>
                <a:ext uri="{FF2B5EF4-FFF2-40B4-BE49-F238E27FC236}">
                  <a16:creationId xmlns:a16="http://schemas.microsoft.com/office/drawing/2014/main" id="{7082067E-C86F-FA47-A1C7-F07A0411827A}"/>
                </a:ext>
              </a:extLst>
            </p:cNvPr>
            <p:cNvSpPr/>
            <p:nvPr userDrawn="1"/>
          </p:nvSpPr>
          <p:spPr>
            <a:xfrm>
              <a:off x="-3804988" y="4889620"/>
              <a:ext cx="729215" cy="729215"/>
            </a:xfrm>
            <a:prstGeom prst="ellipse">
              <a:avLst/>
            </a:prstGeom>
            <a:solidFill>
              <a:srgbClr val="B0B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14" name="Oval 13">
              <a:extLst>
                <a:ext uri="{FF2B5EF4-FFF2-40B4-BE49-F238E27FC236}">
                  <a16:creationId xmlns:a16="http://schemas.microsoft.com/office/drawing/2014/main" id="{4F09F12F-6D0F-C044-B85B-EF742E08CCDE}"/>
                </a:ext>
              </a:extLst>
            </p:cNvPr>
            <p:cNvSpPr/>
            <p:nvPr userDrawn="1"/>
          </p:nvSpPr>
          <p:spPr>
            <a:xfrm>
              <a:off x="-3804988" y="5833751"/>
              <a:ext cx="729215" cy="729215"/>
            </a:xfrm>
            <a:prstGeom prst="ellipse">
              <a:avLst/>
            </a:prstGeom>
            <a:solidFill>
              <a:srgbClr val="F8E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grpSp>
      <p:grpSp>
        <p:nvGrpSpPr>
          <p:cNvPr id="23" name="Group 22">
            <a:extLst>
              <a:ext uri="{FF2B5EF4-FFF2-40B4-BE49-F238E27FC236}">
                <a16:creationId xmlns:a16="http://schemas.microsoft.com/office/drawing/2014/main" id="{D9FC8D11-4611-0A4E-84A2-AE376DE5ED19}"/>
              </a:ext>
            </a:extLst>
          </p:cNvPr>
          <p:cNvGrpSpPr/>
          <p:nvPr userDrawn="1"/>
        </p:nvGrpSpPr>
        <p:grpSpPr>
          <a:xfrm>
            <a:off x="228500" y="4478344"/>
            <a:ext cx="8305900" cy="607097"/>
            <a:chOff x="228500" y="4478344"/>
            <a:chExt cx="8305900" cy="607097"/>
          </a:xfrm>
        </p:grpSpPr>
        <p:pic>
          <p:nvPicPr>
            <p:cNvPr id="18" name="Picture 17">
              <a:extLst>
                <a:ext uri="{FF2B5EF4-FFF2-40B4-BE49-F238E27FC236}">
                  <a16:creationId xmlns:a16="http://schemas.microsoft.com/office/drawing/2014/main" id="{3C01CDAE-AC08-A04F-A156-90DB41AE38AB}"/>
                </a:ext>
              </a:extLst>
            </p:cNvPr>
            <p:cNvPicPr>
              <a:picLocks noChangeAspect="1"/>
            </p:cNvPicPr>
            <p:nvPr userDrawn="1"/>
          </p:nvPicPr>
          <p:blipFill>
            <a:blip r:embed="rId11"/>
            <a:srcRect/>
            <a:stretch/>
          </p:blipFill>
          <p:spPr>
            <a:xfrm>
              <a:off x="228500" y="4478344"/>
              <a:ext cx="258623" cy="607097"/>
            </a:xfrm>
            <a:prstGeom prst="rect">
              <a:avLst/>
            </a:prstGeom>
          </p:spPr>
        </p:pic>
        <p:cxnSp>
          <p:nvCxnSpPr>
            <p:cNvPr id="21" name="Straight Connector 20">
              <a:extLst>
                <a:ext uri="{FF2B5EF4-FFF2-40B4-BE49-F238E27FC236}">
                  <a16:creationId xmlns:a16="http://schemas.microsoft.com/office/drawing/2014/main" id="{78DE5A2D-7552-B743-9452-F5721F56B39E}"/>
                </a:ext>
              </a:extLst>
            </p:cNvPr>
            <p:cNvCxnSpPr>
              <a:cxnSpLocks/>
            </p:cNvCxnSpPr>
            <p:nvPr userDrawn="1"/>
          </p:nvCxnSpPr>
          <p:spPr>
            <a:xfrm>
              <a:off x="609600" y="4622800"/>
              <a:ext cx="7924800" cy="0"/>
            </a:xfrm>
            <a:prstGeom prst="line">
              <a:avLst/>
            </a:prstGeom>
            <a:ln w="25400">
              <a:solidFill>
                <a:srgbClr val="181A4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925449"/>
      </p:ext>
    </p:extLst>
  </p:cSld>
  <p:clrMap bg1="lt1" tx1="dk1" bg2="lt2" tx2="dk2" accent1="accent1" accent2="accent2" accent3="accent3" accent4="accent4" accent5="accent5" accent6="accent6" hlink="hlink" folHlink="folHlink"/>
  <p:sldLayoutIdLst>
    <p:sldLayoutId id="2147483685" r:id="rId1"/>
    <p:sldLayoutId id="2147483697" r:id="rId2"/>
    <p:sldLayoutId id="2147483692" r:id="rId3"/>
    <p:sldLayoutId id="2147483698" r:id="rId4"/>
    <p:sldLayoutId id="2147483700" r:id="rId5"/>
    <p:sldLayoutId id="2147483699" r:id="rId6"/>
    <p:sldLayoutId id="2147483688" r:id="rId7"/>
    <p:sldLayoutId id="2147483690" r:id="rId8"/>
    <p:sldLayoutId id="2147483691" r:id="rId9"/>
  </p:sldLayoutIdLst>
  <p:hf hdr="0" ftr="0" dt="0"/>
  <p:txStyles>
    <p:titleStyle>
      <a:lvl1pPr algn="l" defTabSz="685800" rtl="0" eaLnBrk="1" latinLnBrk="0" hangingPunct="1">
        <a:lnSpc>
          <a:spcPct val="90000"/>
        </a:lnSpc>
        <a:spcBef>
          <a:spcPct val="0"/>
        </a:spcBef>
        <a:buNone/>
        <a:defRPr sz="3300" kern="1200">
          <a:solidFill>
            <a:srgbClr val="E33928"/>
          </a:solidFill>
          <a:latin typeface="Georgia" panose="02040502050405020303" pitchFamily="18" charset="0"/>
          <a:ea typeface="+mj-ea"/>
          <a:cs typeface="+mj-cs"/>
        </a:defRPr>
      </a:lvl1pPr>
    </p:titleStyle>
    <p:bodyStyle>
      <a:lvl1pPr marL="144000" indent="-144000" algn="l" defTabSz="685800" rtl="0" eaLnBrk="1" latinLnBrk="0" hangingPunct="1">
        <a:lnSpc>
          <a:spcPct val="90000"/>
        </a:lnSpc>
        <a:spcBef>
          <a:spcPts val="750"/>
        </a:spcBef>
        <a:buClr>
          <a:srgbClr val="E33928"/>
        </a:buClr>
        <a:buFont typeface="Arial" panose="020B0604020202020204" pitchFamily="34" charset="0"/>
        <a:buChar char="•"/>
        <a:defRPr sz="1800" kern="1200">
          <a:solidFill>
            <a:srgbClr val="15183E"/>
          </a:solidFill>
          <a:latin typeface="+mn-lt"/>
          <a:ea typeface="+mn-ea"/>
          <a:cs typeface="+mn-cs"/>
        </a:defRPr>
      </a:lvl1pPr>
      <a:lvl2pPr marL="288000" indent="-144000" algn="l" defTabSz="685800" rtl="0" eaLnBrk="1" latinLnBrk="0" hangingPunct="1">
        <a:lnSpc>
          <a:spcPct val="90000"/>
        </a:lnSpc>
        <a:spcBef>
          <a:spcPts val="375"/>
        </a:spcBef>
        <a:buClr>
          <a:srgbClr val="004B98"/>
        </a:buClr>
        <a:buFont typeface="Arial" panose="020B0604020202020204" pitchFamily="34" charset="0"/>
        <a:buChar char="•"/>
        <a:defRPr sz="1600" kern="1200">
          <a:solidFill>
            <a:srgbClr val="B0B655"/>
          </a:solidFill>
          <a:latin typeface="+mn-lt"/>
          <a:ea typeface="+mn-ea"/>
          <a:cs typeface="+mn-cs"/>
        </a:defRPr>
      </a:lvl2pPr>
      <a:lvl3pPr marL="432000" indent="-144000" algn="l" defTabSz="685800" rtl="0" eaLnBrk="1" latinLnBrk="0" hangingPunct="1">
        <a:lnSpc>
          <a:spcPct val="90000"/>
        </a:lnSpc>
        <a:spcBef>
          <a:spcPts val="375"/>
        </a:spcBef>
        <a:buClr>
          <a:srgbClr val="B0B655"/>
        </a:buClr>
        <a:buFont typeface="Arial" panose="020B0604020202020204" pitchFamily="34" charset="0"/>
        <a:buChar char="•"/>
        <a:defRPr sz="1400" kern="1200">
          <a:solidFill>
            <a:srgbClr val="004B98"/>
          </a:solidFill>
          <a:latin typeface="+mn-lt"/>
          <a:ea typeface="+mn-ea"/>
          <a:cs typeface="+mn-cs"/>
        </a:defRPr>
      </a:lvl3pPr>
      <a:lvl4pPr marL="576000" indent="-144000" algn="l" defTabSz="685800" rtl="0" eaLnBrk="1" latinLnBrk="0" hangingPunct="1">
        <a:lnSpc>
          <a:spcPct val="90000"/>
        </a:lnSpc>
        <a:spcBef>
          <a:spcPts val="375"/>
        </a:spcBef>
        <a:buClr>
          <a:srgbClr val="B0B655"/>
        </a:buClr>
        <a:buFont typeface="Arial" panose="020B0604020202020204" pitchFamily="34" charset="0"/>
        <a:buChar char="•"/>
        <a:defRPr sz="1200" kern="1200">
          <a:solidFill>
            <a:srgbClr val="15183E"/>
          </a:solidFill>
          <a:latin typeface="+mn-lt"/>
          <a:ea typeface="+mn-ea"/>
          <a:cs typeface="+mn-cs"/>
        </a:defRPr>
      </a:lvl4pPr>
      <a:lvl5pPr marL="540000" indent="-108000" algn="l" defTabSz="685800" rtl="0" eaLnBrk="1" latinLnBrk="0" hangingPunct="1">
        <a:lnSpc>
          <a:spcPct val="90000"/>
        </a:lnSpc>
        <a:spcBef>
          <a:spcPts val="375"/>
        </a:spcBef>
        <a:buClr>
          <a:srgbClr val="B0B655"/>
        </a:buClr>
        <a:buFont typeface="Arial" panose="020B0604020202020204" pitchFamily="34" charset="0"/>
        <a:buChar char="•"/>
        <a:defRPr sz="1000" kern="1200">
          <a:solidFill>
            <a:srgbClr val="15183E"/>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5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9.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9.xml"/><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9.xml"/><Relationship Id="rId5" Type="http://schemas.openxmlformats.org/officeDocument/2006/relationships/image" Target="../media/image32.png"/><Relationship Id="rId4" Type="http://schemas.openxmlformats.org/officeDocument/2006/relationships/image" Target="../media/image31.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3.xml"/><Relationship Id="rId5" Type="http://schemas.openxmlformats.org/officeDocument/2006/relationships/image" Target="../media/image2.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ags" Target="../tags/tag5.xml"/><Relationship Id="rId5" Type="http://schemas.openxmlformats.org/officeDocument/2006/relationships/image" Target="../media/image2.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ags" Target="../tags/tag6.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85A78EE-A878-46A7-A1F1-D817A502B158}"/>
              </a:ext>
            </a:extLst>
          </p:cNvPr>
          <p:cNvSpPr txBox="1"/>
          <p:nvPr/>
        </p:nvSpPr>
        <p:spPr>
          <a:xfrm>
            <a:off x="619538" y="381000"/>
            <a:ext cx="7865165" cy="4154984"/>
          </a:xfrm>
          <a:prstGeom prst="rect">
            <a:avLst/>
          </a:prstGeom>
          <a:noFill/>
        </p:spPr>
        <p:txBody>
          <a:bodyPr wrap="square" rtlCol="0">
            <a:spAutoFit/>
          </a:bodyPr>
          <a:lstStyle/>
          <a:p>
            <a:pPr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The following presentation and all materials provided are the intellectual property of </a:t>
            </a:r>
            <a:br>
              <a:rPr lang="en-US" sz="2400" b="1" dirty="0">
                <a:solidFill>
                  <a:schemeClr val="bg1"/>
                </a:solidFill>
                <a:effectLst/>
                <a:latin typeface="Calibri" panose="020F0502020204030204" pitchFamily="34" charset="0"/>
                <a:ea typeface="Calibri" panose="020F0502020204030204" pitchFamily="34" charset="0"/>
              </a:rPr>
            </a:br>
            <a:r>
              <a:rPr lang="en-US" sz="2400" b="1" dirty="0">
                <a:solidFill>
                  <a:schemeClr val="bg1"/>
                </a:solidFill>
                <a:effectLst/>
                <a:latin typeface="Calibri" panose="020F0502020204030204" pitchFamily="34" charset="0"/>
                <a:ea typeface="Calibri" panose="020F0502020204030204" pitchFamily="34" charset="0"/>
              </a:rPr>
              <a:t>The American Radio Relay League, Inc. (“ARRL”).</a:t>
            </a:r>
            <a:br>
              <a:rPr lang="en-US" sz="2400" b="1" dirty="0">
                <a:solidFill>
                  <a:schemeClr val="bg1"/>
                </a:solidFill>
                <a:effectLst/>
                <a:latin typeface="Calibri" panose="020F0502020204030204" pitchFamily="34" charset="0"/>
                <a:ea typeface="Calibri" panose="020F0502020204030204" pitchFamily="34" charset="0"/>
              </a:rPr>
            </a:br>
            <a:r>
              <a:rPr lang="en-US" sz="2400" b="1" dirty="0">
                <a:solidFill>
                  <a:schemeClr val="bg1"/>
                </a:solidFill>
                <a:effectLst/>
                <a:latin typeface="Calibri" panose="020F0502020204030204" pitchFamily="34" charset="0"/>
                <a:ea typeface="Calibri" panose="020F0502020204030204" pitchFamily="34" charset="0"/>
              </a:rPr>
              <a:t>No part of this presentation may be copied, recorded,  reproduced, or distributed in any manner without express written permission from an authorized representative of the ARRL specifically referencing this presentation and material.</a:t>
            </a:r>
            <a:endParaRPr lang="en-US" sz="2400" dirty="0">
              <a:solidFill>
                <a:schemeClr val="bg1"/>
              </a:solidFill>
              <a:effectLst/>
              <a:latin typeface="Calibri" panose="020F0502020204030204" pitchFamily="34" charset="0"/>
              <a:ea typeface="Calibri" panose="020F0502020204030204" pitchFamily="34" charset="0"/>
            </a:endParaRPr>
          </a:p>
          <a:p>
            <a:pPr marL="0" marR="0">
              <a:spcBef>
                <a:spcPts val="0"/>
              </a:spcBef>
              <a:spcAft>
                <a:spcPts val="0"/>
              </a:spcAft>
            </a:pPr>
            <a:r>
              <a:rPr lang="en-US" sz="2400" dirty="0">
                <a:solidFill>
                  <a:schemeClr val="bg1"/>
                </a:solidFill>
                <a:effectLst/>
                <a:latin typeface="Calibri" panose="020F0502020204030204" pitchFamily="34" charset="0"/>
                <a:ea typeface="Calibri" panose="020F0502020204030204" pitchFamily="34" charset="0"/>
              </a:rPr>
              <a:t> </a:t>
            </a:r>
          </a:p>
          <a:p>
            <a:pPr marL="0" marR="0"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Copyright 2024 ARRL</a:t>
            </a:r>
            <a:endParaRPr lang="en-US" sz="2400" dirty="0">
              <a:solidFill>
                <a:schemeClr val="bg1"/>
              </a:solidFill>
              <a:effectLst/>
              <a:latin typeface="Calibri" panose="020F0502020204030204" pitchFamily="34" charset="0"/>
              <a:ea typeface="Calibri" panose="020F0502020204030204" pitchFamily="34" charset="0"/>
            </a:endParaRPr>
          </a:p>
          <a:p>
            <a:pPr marL="0" marR="0" algn="ctr">
              <a:spcBef>
                <a:spcPts val="0"/>
              </a:spcBef>
              <a:spcAft>
                <a:spcPts val="0"/>
              </a:spcAft>
            </a:pPr>
            <a:r>
              <a:rPr lang="en-US" sz="2400" b="1" dirty="0">
                <a:solidFill>
                  <a:schemeClr val="bg1"/>
                </a:solidFill>
                <a:effectLst/>
                <a:latin typeface="Calibri" panose="020F0502020204030204" pitchFamily="34" charset="0"/>
                <a:ea typeface="Calibri" panose="020F0502020204030204" pitchFamily="34" charset="0"/>
              </a:rPr>
              <a:t>All Rights Reserved</a:t>
            </a:r>
            <a:endParaRPr lang="en-US" sz="2400" dirty="0">
              <a:solidFill>
                <a:schemeClr val="bg1"/>
              </a:solidFill>
              <a:effectLst/>
              <a:latin typeface="Calibri" panose="020F0502020204030204" pitchFamily="34" charset="0"/>
              <a:ea typeface="Calibri" panose="020F0502020204030204" pitchFamily="34" charset="0"/>
            </a:endParaRPr>
          </a:p>
        </p:txBody>
      </p:sp>
    </p:spTree>
    <p:custDataLst>
      <p:tags r:id="rId1"/>
    </p:custDataLst>
    <p:extLst>
      <p:ext uri="{BB962C8B-B14F-4D97-AF65-F5344CB8AC3E}">
        <p14:creationId xmlns:p14="http://schemas.microsoft.com/office/powerpoint/2010/main" val="1615092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2290" name="Rectangle 2"/>
          <p:cNvSpPr>
            <a:spLocks noGrp="1" noChangeArrowheads="1"/>
          </p:cNvSpPr>
          <p:nvPr>
            <p:ph type="title" idx="4294967295"/>
          </p:nvPr>
        </p:nvSpPr>
        <p:spPr>
          <a:xfrm>
            <a:off x="1143000" y="228601"/>
            <a:ext cx="6858000" cy="594122"/>
          </a:xfrm>
        </p:spPr>
        <p:txBody>
          <a:bodyPr anchor="t"/>
          <a:lstStyle/>
          <a:p>
            <a:pPr algn="ctr" eaLnBrk="1" hangingPunct="1"/>
            <a:r>
              <a:rPr lang="en-US" altLang="en-US" sz="2700" b="1" dirty="0"/>
              <a:t>Good Grounds</a:t>
            </a:r>
            <a:r>
              <a:rPr lang="en-US" altLang="en-US" b="1" dirty="0"/>
              <a:t>	</a:t>
            </a:r>
            <a:endParaRPr lang="en-US" altLang="en-US" sz="2400" b="1" dirty="0">
              <a:solidFill>
                <a:srgbClr val="0099FF"/>
              </a:solidFill>
            </a:endParaRPr>
          </a:p>
        </p:txBody>
      </p:sp>
      <p:sp>
        <p:nvSpPr>
          <p:cNvPr id="4154371" name="Rectangle 3"/>
          <p:cNvSpPr>
            <a:spLocks noGrp="1" noChangeArrowheads="1"/>
          </p:cNvSpPr>
          <p:nvPr>
            <p:ph type="body" idx="4294967295"/>
          </p:nvPr>
        </p:nvSpPr>
        <p:spPr>
          <a:xfrm>
            <a:off x="262945" y="920682"/>
            <a:ext cx="8743950" cy="3983504"/>
          </a:xfrm>
        </p:spPr>
        <p:txBody>
          <a:bodyPr/>
          <a:lstStyle/>
          <a:p>
            <a:pPr marL="0" indent="0">
              <a:buNone/>
            </a:pPr>
            <a:endParaRPr lang="en-US" altLang="en-US" sz="675" dirty="0"/>
          </a:p>
          <a:p>
            <a:pPr lvl="1" eaLnBrk="1" hangingPunct="1">
              <a:buFont typeface="Wingdings" panose="05000000000000000000" pitchFamily="2" charset="2"/>
              <a:buChar char="Ø"/>
            </a:pPr>
            <a:r>
              <a:rPr lang="en-US" altLang="en-US" b="1" dirty="0">
                <a:solidFill>
                  <a:srgbClr val="002060"/>
                </a:solidFill>
              </a:rPr>
              <a:t>All metal enclosures</a:t>
            </a:r>
            <a:r>
              <a:rPr lang="en-US" altLang="en-US" dirty="0">
                <a:solidFill>
                  <a:srgbClr val="002060"/>
                </a:solidFill>
              </a:rPr>
              <a:t> of every item of station equipment </a:t>
            </a:r>
            <a:r>
              <a:rPr lang="en-US" altLang="en-US" b="1" dirty="0">
                <a:solidFill>
                  <a:srgbClr val="002060"/>
                </a:solidFill>
              </a:rPr>
              <a:t>should be grounded </a:t>
            </a:r>
            <a:r>
              <a:rPr lang="en-US" altLang="en-US" dirty="0">
                <a:solidFill>
                  <a:srgbClr val="002060"/>
                </a:solidFill>
              </a:rPr>
              <a:t>to ensure hazardous voltages cannot appear on the chassis. </a:t>
            </a:r>
            <a:r>
              <a:rPr lang="en-US" altLang="en-US" sz="750" dirty="0">
                <a:solidFill>
                  <a:srgbClr val="002060"/>
                </a:solidFill>
              </a:rPr>
              <a:t>(G4C13)</a:t>
            </a:r>
            <a:endParaRPr lang="en-US" altLang="en-US" sz="750" dirty="0"/>
          </a:p>
          <a:p>
            <a:pPr marL="628650" lvl="1" indent="-285750"/>
            <a:endParaRPr lang="en-US" altLang="en-US" sz="900" dirty="0">
              <a:solidFill>
                <a:srgbClr val="002060"/>
              </a:solidFill>
            </a:endParaRPr>
          </a:p>
          <a:p>
            <a:pPr marL="628650" lvl="1" indent="-285750"/>
            <a:endParaRPr lang="en-US" altLang="en-US" sz="900" dirty="0">
              <a:solidFill>
                <a:srgbClr val="002060"/>
              </a:solidFill>
            </a:endParaRPr>
          </a:p>
          <a:p>
            <a:pPr marL="628650" lvl="1" indent="-285750"/>
            <a:endParaRPr lang="en-US" altLang="en-US" dirty="0">
              <a:solidFill>
                <a:srgbClr val="002060"/>
              </a:solidFill>
            </a:endParaRPr>
          </a:p>
          <a:p>
            <a:pPr marL="628650" lvl="1" indent="-285750"/>
            <a:endParaRPr lang="en-US" altLang="en-US" dirty="0">
              <a:solidFill>
                <a:srgbClr val="002060"/>
              </a:solidFill>
            </a:endParaRPr>
          </a:p>
          <a:p>
            <a:pPr marL="628650" lvl="1" indent="-285750"/>
            <a:endParaRPr lang="en-US" altLang="en-US" dirty="0">
              <a:solidFill>
                <a:srgbClr val="002060"/>
              </a:solidFill>
            </a:endParaRPr>
          </a:p>
          <a:p>
            <a:pPr marL="628650" lvl="1" indent="-285750"/>
            <a:endParaRPr lang="en-US" altLang="en-US" dirty="0">
              <a:solidFill>
                <a:srgbClr val="002060"/>
              </a:solidFill>
            </a:endParaRPr>
          </a:p>
          <a:p>
            <a:pPr marL="628650" lvl="1" indent="-285750"/>
            <a:endParaRPr lang="en-US" altLang="en-US" dirty="0">
              <a:solidFill>
                <a:srgbClr val="002060"/>
              </a:solidFill>
            </a:endParaRPr>
          </a:p>
          <a:p>
            <a:pPr marL="628650" lvl="1" indent="-285750"/>
            <a:endParaRPr lang="en-US" altLang="en-US" dirty="0">
              <a:solidFill>
                <a:srgbClr val="002060"/>
              </a:solidFill>
            </a:endParaRPr>
          </a:p>
          <a:p>
            <a:pPr lvl="1" eaLnBrk="1" hangingPunct="1">
              <a:buFont typeface="Wingdings" panose="05000000000000000000" pitchFamily="2" charset="2"/>
              <a:buChar char="Ø"/>
            </a:pPr>
            <a:r>
              <a:rPr lang="en-US" altLang="en-US" b="1" dirty="0">
                <a:solidFill>
                  <a:srgbClr val="002060"/>
                </a:solidFill>
              </a:rPr>
              <a:t>A resonant ground connection</a:t>
            </a:r>
            <a:r>
              <a:rPr lang="en-US" altLang="en-US" dirty="0">
                <a:solidFill>
                  <a:srgbClr val="002060"/>
                </a:solidFill>
              </a:rPr>
              <a:t> could cause </a:t>
            </a:r>
            <a:r>
              <a:rPr lang="en-US" altLang="en-US" b="1" dirty="0">
                <a:solidFill>
                  <a:srgbClr val="002060"/>
                </a:solidFill>
              </a:rPr>
              <a:t>high RF voltages on the enclosures </a:t>
            </a:r>
            <a:r>
              <a:rPr lang="en-US" altLang="en-US" dirty="0">
                <a:solidFill>
                  <a:srgbClr val="002060"/>
                </a:solidFill>
              </a:rPr>
              <a:t>of station equipment.  </a:t>
            </a:r>
            <a:r>
              <a:rPr lang="en-US" altLang="en-US" sz="750" dirty="0">
                <a:solidFill>
                  <a:srgbClr val="002060"/>
                </a:solidFill>
              </a:rPr>
              <a:t>(G4C06)</a:t>
            </a:r>
          </a:p>
          <a:p>
            <a:pPr marL="2300288" lvl="6" indent="-285750"/>
            <a:r>
              <a:rPr lang="en-US" altLang="en-US" sz="1200" dirty="0">
                <a:solidFill>
                  <a:srgbClr val="FF0000"/>
                </a:solidFill>
              </a:rPr>
              <a:t>Keep the station's ground wire as short as possible. </a:t>
            </a:r>
          </a:p>
          <a:p>
            <a:pPr marL="2300288" lvl="6" indent="-285750"/>
            <a:r>
              <a:rPr lang="en-US" altLang="en-US" sz="1200" dirty="0">
                <a:solidFill>
                  <a:srgbClr val="FF0000"/>
                </a:solidFill>
              </a:rPr>
              <a:t>Good way to avoid stray RF energy in an amateur station.</a:t>
            </a:r>
          </a:p>
          <a:p>
            <a:pPr marL="628650" lvl="1" indent="-285750"/>
            <a:endParaRPr lang="en-US" altLang="en-US" dirty="0">
              <a:solidFill>
                <a:srgbClr val="002060"/>
              </a:solidFill>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2590" y="1541599"/>
            <a:ext cx="2738666" cy="1776974"/>
          </a:xfrm>
          <a:prstGeom prst="rect">
            <a:avLst/>
          </a:prstGeom>
        </p:spPr>
      </p:pic>
      <p:grpSp>
        <p:nvGrpSpPr>
          <p:cNvPr id="854" name="Group 1"/>
          <p:cNvGrpSpPr>
            <a:grpSpLocks/>
          </p:cNvGrpSpPr>
          <p:nvPr/>
        </p:nvGrpSpPr>
        <p:grpSpPr bwMode="auto">
          <a:xfrm>
            <a:off x="1229495" y="1897260"/>
            <a:ext cx="3543300" cy="1348979"/>
            <a:chOff x="1667" y="198"/>
            <a:chExt cx="5268" cy="1914"/>
          </a:xfrm>
        </p:grpSpPr>
        <p:sp>
          <p:nvSpPr>
            <p:cNvPr id="855" name="Freeform 72"/>
            <p:cNvSpPr>
              <a:spLocks/>
            </p:cNvSpPr>
            <p:nvPr/>
          </p:nvSpPr>
          <p:spPr bwMode="auto">
            <a:xfrm>
              <a:off x="2381" y="206"/>
              <a:ext cx="883" cy="596"/>
            </a:xfrm>
            <a:custGeom>
              <a:avLst/>
              <a:gdLst>
                <a:gd name="T0" fmla="*/ 882 w 883"/>
                <a:gd name="T1" fmla="*/ 595 h 596"/>
                <a:gd name="T2" fmla="*/ 0 w 883"/>
                <a:gd name="T3" fmla="*/ 595 h 596"/>
                <a:gd name="T4" fmla="*/ 0 w 883"/>
                <a:gd name="T5" fmla="*/ 0 h 596"/>
              </a:gdLst>
              <a:ahLst/>
              <a:cxnLst>
                <a:cxn ang="0">
                  <a:pos x="T0" y="T1"/>
                </a:cxn>
                <a:cxn ang="0">
                  <a:pos x="T2" y="T3"/>
                </a:cxn>
                <a:cxn ang="0">
                  <a:pos x="T4" y="T5"/>
                </a:cxn>
              </a:cxnLst>
              <a:rect l="0" t="0" r="r" b="b"/>
              <a:pathLst>
                <a:path w="883" h="596">
                  <a:moveTo>
                    <a:pt x="882" y="595"/>
                  </a:moveTo>
                  <a:lnTo>
                    <a:pt x="0" y="595"/>
                  </a:lnTo>
                  <a:lnTo>
                    <a:pt x="0" y="0"/>
                  </a:lnTo>
                </a:path>
              </a:pathLst>
            </a:custGeom>
            <a:noFill/>
            <a:ln w="1117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56" name="Freeform 71"/>
            <p:cNvSpPr>
              <a:spLocks/>
            </p:cNvSpPr>
            <p:nvPr/>
          </p:nvSpPr>
          <p:spPr bwMode="auto">
            <a:xfrm>
              <a:off x="2043" y="616"/>
              <a:ext cx="499" cy="482"/>
            </a:xfrm>
            <a:custGeom>
              <a:avLst/>
              <a:gdLst>
                <a:gd name="T0" fmla="*/ 426 w 499"/>
                <a:gd name="T1" fmla="*/ 0 h 482"/>
                <a:gd name="T2" fmla="*/ 356 w 499"/>
                <a:gd name="T3" fmla="*/ 21 h 482"/>
                <a:gd name="T4" fmla="*/ 289 w 499"/>
                <a:gd name="T5" fmla="*/ 48 h 482"/>
                <a:gd name="T6" fmla="*/ 225 w 499"/>
                <a:gd name="T7" fmla="*/ 81 h 482"/>
                <a:gd name="T8" fmla="*/ 166 w 499"/>
                <a:gd name="T9" fmla="*/ 120 h 482"/>
                <a:gd name="T10" fmla="*/ 113 w 499"/>
                <a:gd name="T11" fmla="*/ 166 h 482"/>
                <a:gd name="T12" fmla="*/ 69 w 499"/>
                <a:gd name="T13" fmla="*/ 218 h 482"/>
                <a:gd name="T14" fmla="*/ 35 w 499"/>
                <a:gd name="T15" fmla="*/ 278 h 482"/>
                <a:gd name="T16" fmla="*/ 11 w 499"/>
                <a:gd name="T17" fmla="*/ 344 h 482"/>
                <a:gd name="T18" fmla="*/ 0 w 499"/>
                <a:gd name="T19" fmla="*/ 418 h 482"/>
                <a:gd name="T20" fmla="*/ 14 w 499"/>
                <a:gd name="T21" fmla="*/ 463 h 482"/>
                <a:gd name="T22" fmla="*/ 54 w 499"/>
                <a:gd name="T23" fmla="*/ 481 h 482"/>
                <a:gd name="T24" fmla="*/ 96 w 499"/>
                <a:gd name="T25" fmla="*/ 469 h 482"/>
                <a:gd name="T26" fmla="*/ 118 w 499"/>
                <a:gd name="T27" fmla="*/ 426 h 482"/>
                <a:gd name="T28" fmla="*/ 131 w 499"/>
                <a:gd name="T29" fmla="*/ 355 h 482"/>
                <a:gd name="T30" fmla="*/ 161 w 499"/>
                <a:gd name="T31" fmla="*/ 294 h 482"/>
                <a:gd name="T32" fmla="*/ 205 w 499"/>
                <a:gd name="T33" fmla="*/ 242 h 482"/>
                <a:gd name="T34" fmla="*/ 259 w 499"/>
                <a:gd name="T35" fmla="*/ 199 h 482"/>
                <a:gd name="T36" fmla="*/ 320 w 499"/>
                <a:gd name="T37" fmla="*/ 164 h 482"/>
                <a:gd name="T38" fmla="*/ 387 w 499"/>
                <a:gd name="T39" fmla="*/ 135 h 482"/>
                <a:gd name="T40" fmla="*/ 456 w 499"/>
                <a:gd name="T41" fmla="*/ 114 h 482"/>
                <a:gd name="T42" fmla="*/ 494 w 499"/>
                <a:gd name="T43" fmla="*/ 85 h 482"/>
                <a:gd name="T44" fmla="*/ 498 w 499"/>
                <a:gd name="T45" fmla="*/ 43 h 482"/>
                <a:gd name="T46" fmla="*/ 473 w 499"/>
                <a:gd name="T47" fmla="*/ 7 h 482"/>
                <a:gd name="T48" fmla="*/ 426 w 499"/>
                <a:gd name="T49" fmla="*/ 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9" h="482">
                  <a:moveTo>
                    <a:pt x="426" y="0"/>
                  </a:moveTo>
                  <a:lnTo>
                    <a:pt x="356" y="21"/>
                  </a:lnTo>
                  <a:lnTo>
                    <a:pt x="289" y="48"/>
                  </a:lnTo>
                  <a:lnTo>
                    <a:pt x="225" y="81"/>
                  </a:lnTo>
                  <a:lnTo>
                    <a:pt x="166" y="120"/>
                  </a:lnTo>
                  <a:lnTo>
                    <a:pt x="113" y="166"/>
                  </a:lnTo>
                  <a:lnTo>
                    <a:pt x="69" y="218"/>
                  </a:lnTo>
                  <a:lnTo>
                    <a:pt x="35" y="278"/>
                  </a:lnTo>
                  <a:lnTo>
                    <a:pt x="11" y="344"/>
                  </a:lnTo>
                  <a:lnTo>
                    <a:pt x="0" y="418"/>
                  </a:lnTo>
                  <a:lnTo>
                    <a:pt x="14" y="463"/>
                  </a:lnTo>
                  <a:lnTo>
                    <a:pt x="54" y="481"/>
                  </a:lnTo>
                  <a:lnTo>
                    <a:pt x="96" y="469"/>
                  </a:lnTo>
                  <a:lnTo>
                    <a:pt x="118" y="426"/>
                  </a:lnTo>
                  <a:lnTo>
                    <a:pt x="131" y="355"/>
                  </a:lnTo>
                  <a:lnTo>
                    <a:pt x="161" y="294"/>
                  </a:lnTo>
                  <a:lnTo>
                    <a:pt x="205" y="242"/>
                  </a:lnTo>
                  <a:lnTo>
                    <a:pt x="259" y="199"/>
                  </a:lnTo>
                  <a:lnTo>
                    <a:pt x="320" y="164"/>
                  </a:lnTo>
                  <a:lnTo>
                    <a:pt x="387" y="135"/>
                  </a:lnTo>
                  <a:lnTo>
                    <a:pt x="456" y="114"/>
                  </a:lnTo>
                  <a:lnTo>
                    <a:pt x="494" y="85"/>
                  </a:lnTo>
                  <a:lnTo>
                    <a:pt x="498" y="43"/>
                  </a:lnTo>
                  <a:lnTo>
                    <a:pt x="473" y="7"/>
                  </a:lnTo>
                  <a:lnTo>
                    <a:pt x="4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57" name="Freeform 70"/>
            <p:cNvSpPr>
              <a:spLocks/>
            </p:cNvSpPr>
            <p:nvPr/>
          </p:nvSpPr>
          <p:spPr bwMode="auto">
            <a:xfrm>
              <a:off x="2043" y="616"/>
              <a:ext cx="499" cy="482"/>
            </a:xfrm>
            <a:custGeom>
              <a:avLst/>
              <a:gdLst>
                <a:gd name="T0" fmla="*/ 456 w 499"/>
                <a:gd name="T1" fmla="*/ 114 h 482"/>
                <a:gd name="T2" fmla="*/ 387 w 499"/>
                <a:gd name="T3" fmla="*/ 135 h 482"/>
                <a:gd name="T4" fmla="*/ 320 w 499"/>
                <a:gd name="T5" fmla="*/ 164 h 482"/>
                <a:gd name="T6" fmla="*/ 259 w 499"/>
                <a:gd name="T7" fmla="*/ 199 h 482"/>
                <a:gd name="T8" fmla="*/ 205 w 499"/>
                <a:gd name="T9" fmla="*/ 242 h 482"/>
                <a:gd name="T10" fmla="*/ 161 w 499"/>
                <a:gd name="T11" fmla="*/ 294 h 482"/>
                <a:gd name="T12" fmla="*/ 131 w 499"/>
                <a:gd name="T13" fmla="*/ 355 h 482"/>
                <a:gd name="T14" fmla="*/ 118 w 499"/>
                <a:gd name="T15" fmla="*/ 426 h 482"/>
                <a:gd name="T16" fmla="*/ 96 w 499"/>
                <a:gd name="T17" fmla="*/ 469 h 482"/>
                <a:gd name="T18" fmla="*/ 54 w 499"/>
                <a:gd name="T19" fmla="*/ 481 h 482"/>
                <a:gd name="T20" fmla="*/ 14 w 499"/>
                <a:gd name="T21" fmla="*/ 463 h 482"/>
                <a:gd name="T22" fmla="*/ 0 w 499"/>
                <a:gd name="T23" fmla="*/ 418 h 482"/>
                <a:gd name="T24" fmla="*/ 11 w 499"/>
                <a:gd name="T25" fmla="*/ 344 h 482"/>
                <a:gd name="T26" fmla="*/ 35 w 499"/>
                <a:gd name="T27" fmla="*/ 278 h 482"/>
                <a:gd name="T28" fmla="*/ 69 w 499"/>
                <a:gd name="T29" fmla="*/ 218 h 482"/>
                <a:gd name="T30" fmla="*/ 113 w 499"/>
                <a:gd name="T31" fmla="*/ 166 h 482"/>
                <a:gd name="T32" fmla="*/ 166 w 499"/>
                <a:gd name="T33" fmla="*/ 120 h 482"/>
                <a:gd name="T34" fmla="*/ 225 w 499"/>
                <a:gd name="T35" fmla="*/ 81 h 482"/>
                <a:gd name="T36" fmla="*/ 289 w 499"/>
                <a:gd name="T37" fmla="*/ 48 h 482"/>
                <a:gd name="T38" fmla="*/ 356 w 499"/>
                <a:gd name="T39" fmla="*/ 21 h 482"/>
                <a:gd name="T40" fmla="*/ 426 w 499"/>
                <a:gd name="T41" fmla="*/ 0 h 482"/>
                <a:gd name="T42" fmla="*/ 473 w 499"/>
                <a:gd name="T43" fmla="*/ 7 h 482"/>
                <a:gd name="T44" fmla="*/ 498 w 499"/>
                <a:gd name="T45" fmla="*/ 43 h 482"/>
                <a:gd name="T46" fmla="*/ 494 w 499"/>
                <a:gd name="T47" fmla="*/ 85 h 482"/>
                <a:gd name="T48" fmla="*/ 456 w 499"/>
                <a:gd name="T49" fmla="*/ 114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9" h="482">
                  <a:moveTo>
                    <a:pt x="456" y="114"/>
                  </a:moveTo>
                  <a:lnTo>
                    <a:pt x="387" y="135"/>
                  </a:lnTo>
                  <a:lnTo>
                    <a:pt x="320" y="164"/>
                  </a:lnTo>
                  <a:lnTo>
                    <a:pt x="259" y="199"/>
                  </a:lnTo>
                  <a:lnTo>
                    <a:pt x="205" y="242"/>
                  </a:lnTo>
                  <a:lnTo>
                    <a:pt x="161" y="294"/>
                  </a:lnTo>
                  <a:lnTo>
                    <a:pt x="131" y="355"/>
                  </a:lnTo>
                  <a:lnTo>
                    <a:pt x="118" y="426"/>
                  </a:lnTo>
                  <a:lnTo>
                    <a:pt x="96" y="469"/>
                  </a:lnTo>
                  <a:lnTo>
                    <a:pt x="54" y="481"/>
                  </a:lnTo>
                  <a:lnTo>
                    <a:pt x="14" y="463"/>
                  </a:lnTo>
                  <a:lnTo>
                    <a:pt x="0" y="418"/>
                  </a:lnTo>
                  <a:lnTo>
                    <a:pt x="11" y="344"/>
                  </a:lnTo>
                  <a:lnTo>
                    <a:pt x="35" y="278"/>
                  </a:lnTo>
                  <a:lnTo>
                    <a:pt x="69" y="218"/>
                  </a:lnTo>
                  <a:lnTo>
                    <a:pt x="113" y="166"/>
                  </a:lnTo>
                  <a:lnTo>
                    <a:pt x="166" y="120"/>
                  </a:lnTo>
                  <a:lnTo>
                    <a:pt x="225" y="81"/>
                  </a:lnTo>
                  <a:lnTo>
                    <a:pt x="289" y="48"/>
                  </a:lnTo>
                  <a:lnTo>
                    <a:pt x="356" y="21"/>
                  </a:lnTo>
                  <a:lnTo>
                    <a:pt x="426" y="0"/>
                  </a:lnTo>
                  <a:lnTo>
                    <a:pt x="473" y="7"/>
                  </a:lnTo>
                  <a:lnTo>
                    <a:pt x="498" y="43"/>
                  </a:lnTo>
                  <a:lnTo>
                    <a:pt x="494" y="85"/>
                  </a:lnTo>
                  <a:lnTo>
                    <a:pt x="456" y="114"/>
                  </a:lnTo>
                  <a:close/>
                </a:path>
              </a:pathLst>
            </a:custGeom>
            <a:noFill/>
            <a:ln w="1117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58" name="Freeform 69"/>
            <p:cNvSpPr>
              <a:spLocks/>
            </p:cNvSpPr>
            <p:nvPr/>
          </p:nvSpPr>
          <p:spPr bwMode="auto">
            <a:xfrm>
              <a:off x="3542" y="206"/>
              <a:ext cx="883" cy="596"/>
            </a:xfrm>
            <a:custGeom>
              <a:avLst/>
              <a:gdLst>
                <a:gd name="T0" fmla="*/ 882 w 883"/>
                <a:gd name="T1" fmla="*/ 595 h 596"/>
                <a:gd name="T2" fmla="*/ 0 w 883"/>
                <a:gd name="T3" fmla="*/ 595 h 596"/>
                <a:gd name="T4" fmla="*/ 0 w 883"/>
                <a:gd name="T5" fmla="*/ 0 h 596"/>
              </a:gdLst>
              <a:ahLst/>
              <a:cxnLst>
                <a:cxn ang="0">
                  <a:pos x="T0" y="T1"/>
                </a:cxn>
                <a:cxn ang="0">
                  <a:pos x="T2" y="T3"/>
                </a:cxn>
                <a:cxn ang="0">
                  <a:pos x="T4" y="T5"/>
                </a:cxn>
              </a:cxnLst>
              <a:rect l="0" t="0" r="r" b="b"/>
              <a:pathLst>
                <a:path w="883" h="596">
                  <a:moveTo>
                    <a:pt x="882" y="595"/>
                  </a:moveTo>
                  <a:lnTo>
                    <a:pt x="0" y="595"/>
                  </a:lnTo>
                  <a:lnTo>
                    <a:pt x="0" y="0"/>
                  </a:lnTo>
                </a:path>
              </a:pathLst>
            </a:custGeom>
            <a:noFill/>
            <a:ln w="1117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59" name="Freeform 68"/>
            <p:cNvSpPr>
              <a:spLocks/>
            </p:cNvSpPr>
            <p:nvPr/>
          </p:nvSpPr>
          <p:spPr bwMode="auto">
            <a:xfrm>
              <a:off x="3204" y="616"/>
              <a:ext cx="502" cy="482"/>
            </a:xfrm>
            <a:custGeom>
              <a:avLst/>
              <a:gdLst>
                <a:gd name="T0" fmla="*/ 426 w 502"/>
                <a:gd name="T1" fmla="*/ 0 h 482"/>
                <a:gd name="T2" fmla="*/ 357 w 502"/>
                <a:gd name="T3" fmla="*/ 21 h 482"/>
                <a:gd name="T4" fmla="*/ 290 w 502"/>
                <a:gd name="T5" fmla="*/ 48 h 482"/>
                <a:gd name="T6" fmla="*/ 227 w 502"/>
                <a:gd name="T7" fmla="*/ 81 h 482"/>
                <a:gd name="T8" fmla="*/ 168 w 502"/>
                <a:gd name="T9" fmla="*/ 120 h 482"/>
                <a:gd name="T10" fmla="*/ 116 w 502"/>
                <a:gd name="T11" fmla="*/ 166 h 482"/>
                <a:gd name="T12" fmla="*/ 71 w 502"/>
                <a:gd name="T13" fmla="*/ 218 h 482"/>
                <a:gd name="T14" fmla="*/ 36 w 502"/>
                <a:gd name="T15" fmla="*/ 278 h 482"/>
                <a:gd name="T16" fmla="*/ 12 w 502"/>
                <a:gd name="T17" fmla="*/ 344 h 482"/>
                <a:gd name="T18" fmla="*/ 0 w 502"/>
                <a:gd name="T19" fmla="*/ 418 h 482"/>
                <a:gd name="T20" fmla="*/ 16 w 502"/>
                <a:gd name="T21" fmla="*/ 463 h 482"/>
                <a:gd name="T22" fmla="*/ 57 w 502"/>
                <a:gd name="T23" fmla="*/ 481 h 482"/>
                <a:gd name="T24" fmla="*/ 99 w 502"/>
                <a:gd name="T25" fmla="*/ 469 h 482"/>
                <a:gd name="T26" fmla="*/ 122 w 502"/>
                <a:gd name="T27" fmla="*/ 426 h 482"/>
                <a:gd name="T28" fmla="*/ 135 w 502"/>
                <a:gd name="T29" fmla="*/ 355 h 482"/>
                <a:gd name="T30" fmla="*/ 165 w 502"/>
                <a:gd name="T31" fmla="*/ 294 h 482"/>
                <a:gd name="T32" fmla="*/ 208 w 502"/>
                <a:gd name="T33" fmla="*/ 242 h 482"/>
                <a:gd name="T34" fmla="*/ 262 w 502"/>
                <a:gd name="T35" fmla="*/ 199 h 482"/>
                <a:gd name="T36" fmla="*/ 324 w 502"/>
                <a:gd name="T37" fmla="*/ 164 h 482"/>
                <a:gd name="T38" fmla="*/ 391 w 502"/>
                <a:gd name="T39" fmla="*/ 135 h 482"/>
                <a:gd name="T40" fmla="*/ 460 w 502"/>
                <a:gd name="T41" fmla="*/ 114 h 482"/>
                <a:gd name="T42" fmla="*/ 497 w 502"/>
                <a:gd name="T43" fmla="*/ 85 h 482"/>
                <a:gd name="T44" fmla="*/ 501 w 502"/>
                <a:gd name="T45" fmla="*/ 43 h 482"/>
                <a:gd name="T46" fmla="*/ 475 w 502"/>
                <a:gd name="T47" fmla="*/ 7 h 482"/>
                <a:gd name="T48" fmla="*/ 426 w 502"/>
                <a:gd name="T49" fmla="*/ 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2" h="482">
                  <a:moveTo>
                    <a:pt x="426" y="0"/>
                  </a:moveTo>
                  <a:lnTo>
                    <a:pt x="357" y="21"/>
                  </a:lnTo>
                  <a:lnTo>
                    <a:pt x="290" y="48"/>
                  </a:lnTo>
                  <a:lnTo>
                    <a:pt x="227" y="81"/>
                  </a:lnTo>
                  <a:lnTo>
                    <a:pt x="168" y="120"/>
                  </a:lnTo>
                  <a:lnTo>
                    <a:pt x="116" y="166"/>
                  </a:lnTo>
                  <a:lnTo>
                    <a:pt x="71" y="218"/>
                  </a:lnTo>
                  <a:lnTo>
                    <a:pt x="36" y="278"/>
                  </a:lnTo>
                  <a:lnTo>
                    <a:pt x="12" y="344"/>
                  </a:lnTo>
                  <a:lnTo>
                    <a:pt x="0" y="418"/>
                  </a:lnTo>
                  <a:lnTo>
                    <a:pt x="16" y="463"/>
                  </a:lnTo>
                  <a:lnTo>
                    <a:pt x="57" y="481"/>
                  </a:lnTo>
                  <a:lnTo>
                    <a:pt x="99" y="469"/>
                  </a:lnTo>
                  <a:lnTo>
                    <a:pt x="122" y="426"/>
                  </a:lnTo>
                  <a:lnTo>
                    <a:pt x="135" y="355"/>
                  </a:lnTo>
                  <a:lnTo>
                    <a:pt x="165" y="294"/>
                  </a:lnTo>
                  <a:lnTo>
                    <a:pt x="208" y="242"/>
                  </a:lnTo>
                  <a:lnTo>
                    <a:pt x="262" y="199"/>
                  </a:lnTo>
                  <a:lnTo>
                    <a:pt x="324" y="164"/>
                  </a:lnTo>
                  <a:lnTo>
                    <a:pt x="391" y="135"/>
                  </a:lnTo>
                  <a:lnTo>
                    <a:pt x="460" y="114"/>
                  </a:lnTo>
                  <a:lnTo>
                    <a:pt x="497" y="85"/>
                  </a:lnTo>
                  <a:lnTo>
                    <a:pt x="501" y="43"/>
                  </a:lnTo>
                  <a:lnTo>
                    <a:pt x="475" y="7"/>
                  </a:lnTo>
                  <a:lnTo>
                    <a:pt x="4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60" name="Freeform 67"/>
            <p:cNvSpPr>
              <a:spLocks/>
            </p:cNvSpPr>
            <p:nvPr/>
          </p:nvSpPr>
          <p:spPr bwMode="auto">
            <a:xfrm>
              <a:off x="3204" y="616"/>
              <a:ext cx="502" cy="482"/>
            </a:xfrm>
            <a:custGeom>
              <a:avLst/>
              <a:gdLst>
                <a:gd name="T0" fmla="*/ 460 w 502"/>
                <a:gd name="T1" fmla="*/ 114 h 482"/>
                <a:gd name="T2" fmla="*/ 391 w 502"/>
                <a:gd name="T3" fmla="*/ 135 h 482"/>
                <a:gd name="T4" fmla="*/ 324 w 502"/>
                <a:gd name="T5" fmla="*/ 164 h 482"/>
                <a:gd name="T6" fmla="*/ 262 w 502"/>
                <a:gd name="T7" fmla="*/ 199 h 482"/>
                <a:gd name="T8" fmla="*/ 208 w 502"/>
                <a:gd name="T9" fmla="*/ 242 h 482"/>
                <a:gd name="T10" fmla="*/ 165 w 502"/>
                <a:gd name="T11" fmla="*/ 294 h 482"/>
                <a:gd name="T12" fmla="*/ 135 w 502"/>
                <a:gd name="T13" fmla="*/ 355 h 482"/>
                <a:gd name="T14" fmla="*/ 122 w 502"/>
                <a:gd name="T15" fmla="*/ 426 h 482"/>
                <a:gd name="T16" fmla="*/ 99 w 502"/>
                <a:gd name="T17" fmla="*/ 469 h 482"/>
                <a:gd name="T18" fmla="*/ 57 w 502"/>
                <a:gd name="T19" fmla="*/ 481 h 482"/>
                <a:gd name="T20" fmla="*/ 16 w 502"/>
                <a:gd name="T21" fmla="*/ 463 h 482"/>
                <a:gd name="T22" fmla="*/ 0 w 502"/>
                <a:gd name="T23" fmla="*/ 418 h 482"/>
                <a:gd name="T24" fmla="*/ 12 w 502"/>
                <a:gd name="T25" fmla="*/ 344 h 482"/>
                <a:gd name="T26" fmla="*/ 36 w 502"/>
                <a:gd name="T27" fmla="*/ 278 h 482"/>
                <a:gd name="T28" fmla="*/ 71 w 502"/>
                <a:gd name="T29" fmla="*/ 218 h 482"/>
                <a:gd name="T30" fmla="*/ 116 w 502"/>
                <a:gd name="T31" fmla="*/ 166 h 482"/>
                <a:gd name="T32" fmla="*/ 168 w 502"/>
                <a:gd name="T33" fmla="*/ 120 h 482"/>
                <a:gd name="T34" fmla="*/ 227 w 502"/>
                <a:gd name="T35" fmla="*/ 81 h 482"/>
                <a:gd name="T36" fmla="*/ 290 w 502"/>
                <a:gd name="T37" fmla="*/ 48 h 482"/>
                <a:gd name="T38" fmla="*/ 357 w 502"/>
                <a:gd name="T39" fmla="*/ 21 h 482"/>
                <a:gd name="T40" fmla="*/ 426 w 502"/>
                <a:gd name="T41" fmla="*/ 0 h 482"/>
                <a:gd name="T42" fmla="*/ 475 w 502"/>
                <a:gd name="T43" fmla="*/ 7 h 482"/>
                <a:gd name="T44" fmla="*/ 501 w 502"/>
                <a:gd name="T45" fmla="*/ 43 h 482"/>
                <a:gd name="T46" fmla="*/ 497 w 502"/>
                <a:gd name="T47" fmla="*/ 85 h 482"/>
                <a:gd name="T48" fmla="*/ 460 w 502"/>
                <a:gd name="T49" fmla="*/ 114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2" h="482">
                  <a:moveTo>
                    <a:pt x="460" y="114"/>
                  </a:moveTo>
                  <a:lnTo>
                    <a:pt x="391" y="135"/>
                  </a:lnTo>
                  <a:lnTo>
                    <a:pt x="324" y="164"/>
                  </a:lnTo>
                  <a:lnTo>
                    <a:pt x="262" y="199"/>
                  </a:lnTo>
                  <a:lnTo>
                    <a:pt x="208" y="242"/>
                  </a:lnTo>
                  <a:lnTo>
                    <a:pt x="165" y="294"/>
                  </a:lnTo>
                  <a:lnTo>
                    <a:pt x="135" y="355"/>
                  </a:lnTo>
                  <a:lnTo>
                    <a:pt x="122" y="426"/>
                  </a:lnTo>
                  <a:lnTo>
                    <a:pt x="99" y="469"/>
                  </a:lnTo>
                  <a:lnTo>
                    <a:pt x="57" y="481"/>
                  </a:lnTo>
                  <a:lnTo>
                    <a:pt x="16" y="463"/>
                  </a:lnTo>
                  <a:lnTo>
                    <a:pt x="0" y="418"/>
                  </a:lnTo>
                  <a:lnTo>
                    <a:pt x="12" y="344"/>
                  </a:lnTo>
                  <a:lnTo>
                    <a:pt x="36" y="278"/>
                  </a:lnTo>
                  <a:lnTo>
                    <a:pt x="71" y="218"/>
                  </a:lnTo>
                  <a:lnTo>
                    <a:pt x="116" y="166"/>
                  </a:lnTo>
                  <a:lnTo>
                    <a:pt x="168" y="120"/>
                  </a:lnTo>
                  <a:lnTo>
                    <a:pt x="227" y="81"/>
                  </a:lnTo>
                  <a:lnTo>
                    <a:pt x="290" y="48"/>
                  </a:lnTo>
                  <a:lnTo>
                    <a:pt x="357" y="21"/>
                  </a:lnTo>
                  <a:lnTo>
                    <a:pt x="426" y="0"/>
                  </a:lnTo>
                  <a:lnTo>
                    <a:pt x="475" y="7"/>
                  </a:lnTo>
                  <a:lnTo>
                    <a:pt x="501" y="43"/>
                  </a:lnTo>
                  <a:lnTo>
                    <a:pt x="497" y="85"/>
                  </a:lnTo>
                  <a:lnTo>
                    <a:pt x="460" y="114"/>
                  </a:lnTo>
                  <a:close/>
                </a:path>
              </a:pathLst>
            </a:custGeom>
            <a:noFill/>
            <a:ln w="1117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61" name="Freeform 66"/>
            <p:cNvSpPr>
              <a:spLocks/>
            </p:cNvSpPr>
            <p:nvPr/>
          </p:nvSpPr>
          <p:spPr bwMode="auto">
            <a:xfrm>
              <a:off x="4704" y="206"/>
              <a:ext cx="883" cy="596"/>
            </a:xfrm>
            <a:custGeom>
              <a:avLst/>
              <a:gdLst>
                <a:gd name="T0" fmla="*/ 882 w 883"/>
                <a:gd name="T1" fmla="*/ 595 h 596"/>
                <a:gd name="T2" fmla="*/ 0 w 883"/>
                <a:gd name="T3" fmla="*/ 595 h 596"/>
                <a:gd name="T4" fmla="*/ 0 w 883"/>
                <a:gd name="T5" fmla="*/ 0 h 596"/>
              </a:gdLst>
              <a:ahLst/>
              <a:cxnLst>
                <a:cxn ang="0">
                  <a:pos x="T0" y="T1"/>
                </a:cxn>
                <a:cxn ang="0">
                  <a:pos x="T2" y="T3"/>
                </a:cxn>
                <a:cxn ang="0">
                  <a:pos x="T4" y="T5"/>
                </a:cxn>
              </a:cxnLst>
              <a:rect l="0" t="0" r="r" b="b"/>
              <a:pathLst>
                <a:path w="883" h="596">
                  <a:moveTo>
                    <a:pt x="882" y="595"/>
                  </a:moveTo>
                  <a:lnTo>
                    <a:pt x="0" y="595"/>
                  </a:lnTo>
                  <a:lnTo>
                    <a:pt x="0" y="0"/>
                  </a:lnTo>
                </a:path>
              </a:pathLst>
            </a:custGeom>
            <a:noFill/>
            <a:ln w="1117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62" name="Freeform 65"/>
            <p:cNvSpPr>
              <a:spLocks/>
            </p:cNvSpPr>
            <p:nvPr/>
          </p:nvSpPr>
          <p:spPr bwMode="auto">
            <a:xfrm>
              <a:off x="4370" y="616"/>
              <a:ext cx="500" cy="482"/>
            </a:xfrm>
            <a:custGeom>
              <a:avLst/>
              <a:gdLst>
                <a:gd name="T0" fmla="*/ 426 w 500"/>
                <a:gd name="T1" fmla="*/ 0 h 482"/>
                <a:gd name="T2" fmla="*/ 357 w 500"/>
                <a:gd name="T3" fmla="*/ 21 h 482"/>
                <a:gd name="T4" fmla="*/ 290 w 500"/>
                <a:gd name="T5" fmla="*/ 48 h 482"/>
                <a:gd name="T6" fmla="*/ 226 w 500"/>
                <a:gd name="T7" fmla="*/ 81 h 482"/>
                <a:gd name="T8" fmla="*/ 167 w 500"/>
                <a:gd name="T9" fmla="*/ 120 h 482"/>
                <a:gd name="T10" fmla="*/ 115 w 500"/>
                <a:gd name="T11" fmla="*/ 166 h 482"/>
                <a:gd name="T12" fmla="*/ 71 w 500"/>
                <a:gd name="T13" fmla="*/ 218 h 482"/>
                <a:gd name="T14" fmla="*/ 36 w 500"/>
                <a:gd name="T15" fmla="*/ 278 h 482"/>
                <a:gd name="T16" fmla="*/ 11 w 500"/>
                <a:gd name="T17" fmla="*/ 344 h 482"/>
                <a:gd name="T18" fmla="*/ 0 w 500"/>
                <a:gd name="T19" fmla="*/ 418 h 482"/>
                <a:gd name="T20" fmla="*/ 16 w 500"/>
                <a:gd name="T21" fmla="*/ 463 h 482"/>
                <a:gd name="T22" fmla="*/ 56 w 500"/>
                <a:gd name="T23" fmla="*/ 481 h 482"/>
                <a:gd name="T24" fmla="*/ 97 w 500"/>
                <a:gd name="T25" fmla="*/ 469 h 482"/>
                <a:gd name="T26" fmla="*/ 118 w 500"/>
                <a:gd name="T27" fmla="*/ 426 h 482"/>
                <a:gd name="T28" fmla="*/ 132 w 500"/>
                <a:gd name="T29" fmla="*/ 355 h 482"/>
                <a:gd name="T30" fmla="*/ 163 w 500"/>
                <a:gd name="T31" fmla="*/ 294 h 482"/>
                <a:gd name="T32" fmla="*/ 206 w 500"/>
                <a:gd name="T33" fmla="*/ 242 h 482"/>
                <a:gd name="T34" fmla="*/ 260 w 500"/>
                <a:gd name="T35" fmla="*/ 199 h 482"/>
                <a:gd name="T36" fmla="*/ 322 w 500"/>
                <a:gd name="T37" fmla="*/ 164 h 482"/>
                <a:gd name="T38" fmla="*/ 388 w 500"/>
                <a:gd name="T39" fmla="*/ 135 h 482"/>
                <a:gd name="T40" fmla="*/ 456 w 500"/>
                <a:gd name="T41" fmla="*/ 114 h 482"/>
                <a:gd name="T42" fmla="*/ 495 w 500"/>
                <a:gd name="T43" fmla="*/ 85 h 482"/>
                <a:gd name="T44" fmla="*/ 499 w 500"/>
                <a:gd name="T45" fmla="*/ 43 h 482"/>
                <a:gd name="T46" fmla="*/ 474 w 500"/>
                <a:gd name="T47" fmla="*/ 7 h 482"/>
                <a:gd name="T48" fmla="*/ 426 w 500"/>
                <a:gd name="T49" fmla="*/ 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0" h="482">
                  <a:moveTo>
                    <a:pt x="426" y="0"/>
                  </a:moveTo>
                  <a:lnTo>
                    <a:pt x="357" y="21"/>
                  </a:lnTo>
                  <a:lnTo>
                    <a:pt x="290" y="48"/>
                  </a:lnTo>
                  <a:lnTo>
                    <a:pt x="226" y="81"/>
                  </a:lnTo>
                  <a:lnTo>
                    <a:pt x="167" y="120"/>
                  </a:lnTo>
                  <a:lnTo>
                    <a:pt x="115" y="166"/>
                  </a:lnTo>
                  <a:lnTo>
                    <a:pt x="71" y="218"/>
                  </a:lnTo>
                  <a:lnTo>
                    <a:pt x="36" y="278"/>
                  </a:lnTo>
                  <a:lnTo>
                    <a:pt x="11" y="344"/>
                  </a:lnTo>
                  <a:lnTo>
                    <a:pt x="0" y="418"/>
                  </a:lnTo>
                  <a:lnTo>
                    <a:pt x="16" y="463"/>
                  </a:lnTo>
                  <a:lnTo>
                    <a:pt x="56" y="481"/>
                  </a:lnTo>
                  <a:lnTo>
                    <a:pt x="97" y="469"/>
                  </a:lnTo>
                  <a:lnTo>
                    <a:pt x="118" y="426"/>
                  </a:lnTo>
                  <a:lnTo>
                    <a:pt x="132" y="355"/>
                  </a:lnTo>
                  <a:lnTo>
                    <a:pt x="163" y="294"/>
                  </a:lnTo>
                  <a:lnTo>
                    <a:pt x="206" y="242"/>
                  </a:lnTo>
                  <a:lnTo>
                    <a:pt x="260" y="199"/>
                  </a:lnTo>
                  <a:lnTo>
                    <a:pt x="322" y="164"/>
                  </a:lnTo>
                  <a:lnTo>
                    <a:pt x="388" y="135"/>
                  </a:lnTo>
                  <a:lnTo>
                    <a:pt x="456" y="114"/>
                  </a:lnTo>
                  <a:lnTo>
                    <a:pt x="495" y="85"/>
                  </a:lnTo>
                  <a:lnTo>
                    <a:pt x="499" y="43"/>
                  </a:lnTo>
                  <a:lnTo>
                    <a:pt x="474" y="7"/>
                  </a:lnTo>
                  <a:lnTo>
                    <a:pt x="4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63" name="Freeform 64"/>
            <p:cNvSpPr>
              <a:spLocks/>
            </p:cNvSpPr>
            <p:nvPr/>
          </p:nvSpPr>
          <p:spPr bwMode="auto">
            <a:xfrm>
              <a:off x="4370" y="616"/>
              <a:ext cx="500" cy="482"/>
            </a:xfrm>
            <a:custGeom>
              <a:avLst/>
              <a:gdLst>
                <a:gd name="T0" fmla="*/ 456 w 500"/>
                <a:gd name="T1" fmla="*/ 114 h 482"/>
                <a:gd name="T2" fmla="*/ 388 w 500"/>
                <a:gd name="T3" fmla="*/ 135 h 482"/>
                <a:gd name="T4" fmla="*/ 322 w 500"/>
                <a:gd name="T5" fmla="*/ 164 h 482"/>
                <a:gd name="T6" fmla="*/ 260 w 500"/>
                <a:gd name="T7" fmla="*/ 199 h 482"/>
                <a:gd name="T8" fmla="*/ 206 w 500"/>
                <a:gd name="T9" fmla="*/ 242 h 482"/>
                <a:gd name="T10" fmla="*/ 163 w 500"/>
                <a:gd name="T11" fmla="*/ 294 h 482"/>
                <a:gd name="T12" fmla="*/ 132 w 500"/>
                <a:gd name="T13" fmla="*/ 355 h 482"/>
                <a:gd name="T14" fmla="*/ 118 w 500"/>
                <a:gd name="T15" fmla="*/ 426 h 482"/>
                <a:gd name="T16" fmla="*/ 97 w 500"/>
                <a:gd name="T17" fmla="*/ 469 h 482"/>
                <a:gd name="T18" fmla="*/ 56 w 500"/>
                <a:gd name="T19" fmla="*/ 481 h 482"/>
                <a:gd name="T20" fmla="*/ 16 w 500"/>
                <a:gd name="T21" fmla="*/ 463 h 482"/>
                <a:gd name="T22" fmla="*/ 0 w 500"/>
                <a:gd name="T23" fmla="*/ 418 h 482"/>
                <a:gd name="T24" fmla="*/ 11 w 500"/>
                <a:gd name="T25" fmla="*/ 344 h 482"/>
                <a:gd name="T26" fmla="*/ 36 w 500"/>
                <a:gd name="T27" fmla="*/ 278 h 482"/>
                <a:gd name="T28" fmla="*/ 71 w 500"/>
                <a:gd name="T29" fmla="*/ 218 h 482"/>
                <a:gd name="T30" fmla="*/ 115 w 500"/>
                <a:gd name="T31" fmla="*/ 166 h 482"/>
                <a:gd name="T32" fmla="*/ 167 w 500"/>
                <a:gd name="T33" fmla="*/ 120 h 482"/>
                <a:gd name="T34" fmla="*/ 226 w 500"/>
                <a:gd name="T35" fmla="*/ 81 h 482"/>
                <a:gd name="T36" fmla="*/ 290 w 500"/>
                <a:gd name="T37" fmla="*/ 48 h 482"/>
                <a:gd name="T38" fmla="*/ 357 w 500"/>
                <a:gd name="T39" fmla="*/ 21 h 482"/>
                <a:gd name="T40" fmla="*/ 426 w 500"/>
                <a:gd name="T41" fmla="*/ 0 h 482"/>
                <a:gd name="T42" fmla="*/ 474 w 500"/>
                <a:gd name="T43" fmla="*/ 7 h 482"/>
                <a:gd name="T44" fmla="*/ 499 w 500"/>
                <a:gd name="T45" fmla="*/ 43 h 482"/>
                <a:gd name="T46" fmla="*/ 495 w 500"/>
                <a:gd name="T47" fmla="*/ 85 h 482"/>
                <a:gd name="T48" fmla="*/ 456 w 500"/>
                <a:gd name="T49" fmla="*/ 114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0" h="482">
                  <a:moveTo>
                    <a:pt x="456" y="114"/>
                  </a:moveTo>
                  <a:lnTo>
                    <a:pt x="388" y="135"/>
                  </a:lnTo>
                  <a:lnTo>
                    <a:pt x="322" y="164"/>
                  </a:lnTo>
                  <a:lnTo>
                    <a:pt x="260" y="199"/>
                  </a:lnTo>
                  <a:lnTo>
                    <a:pt x="206" y="242"/>
                  </a:lnTo>
                  <a:lnTo>
                    <a:pt x="163" y="294"/>
                  </a:lnTo>
                  <a:lnTo>
                    <a:pt x="132" y="355"/>
                  </a:lnTo>
                  <a:lnTo>
                    <a:pt x="118" y="426"/>
                  </a:lnTo>
                  <a:lnTo>
                    <a:pt x="97" y="469"/>
                  </a:lnTo>
                  <a:lnTo>
                    <a:pt x="56" y="481"/>
                  </a:lnTo>
                  <a:lnTo>
                    <a:pt x="16" y="463"/>
                  </a:lnTo>
                  <a:lnTo>
                    <a:pt x="0" y="418"/>
                  </a:lnTo>
                  <a:lnTo>
                    <a:pt x="11" y="344"/>
                  </a:lnTo>
                  <a:lnTo>
                    <a:pt x="36" y="278"/>
                  </a:lnTo>
                  <a:lnTo>
                    <a:pt x="71" y="218"/>
                  </a:lnTo>
                  <a:lnTo>
                    <a:pt x="115" y="166"/>
                  </a:lnTo>
                  <a:lnTo>
                    <a:pt x="167" y="120"/>
                  </a:lnTo>
                  <a:lnTo>
                    <a:pt x="226" y="81"/>
                  </a:lnTo>
                  <a:lnTo>
                    <a:pt x="290" y="48"/>
                  </a:lnTo>
                  <a:lnTo>
                    <a:pt x="357" y="21"/>
                  </a:lnTo>
                  <a:lnTo>
                    <a:pt x="426" y="0"/>
                  </a:lnTo>
                  <a:lnTo>
                    <a:pt x="474" y="7"/>
                  </a:lnTo>
                  <a:lnTo>
                    <a:pt x="499" y="43"/>
                  </a:lnTo>
                  <a:lnTo>
                    <a:pt x="495" y="85"/>
                  </a:lnTo>
                  <a:lnTo>
                    <a:pt x="456" y="114"/>
                  </a:lnTo>
                  <a:close/>
                </a:path>
              </a:pathLst>
            </a:custGeom>
            <a:noFill/>
            <a:ln w="1117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64" name="Freeform 63"/>
            <p:cNvSpPr>
              <a:spLocks/>
            </p:cNvSpPr>
            <p:nvPr/>
          </p:nvSpPr>
          <p:spPr bwMode="auto">
            <a:xfrm>
              <a:off x="2330" y="844"/>
              <a:ext cx="292" cy="431"/>
            </a:xfrm>
            <a:custGeom>
              <a:avLst/>
              <a:gdLst>
                <a:gd name="T0" fmla="*/ 0 w 292"/>
                <a:gd name="T1" fmla="*/ 0 h 431"/>
                <a:gd name="T2" fmla="*/ 291 w 292"/>
                <a:gd name="T3" fmla="*/ 430 h 431"/>
              </a:gdLst>
              <a:ahLst/>
              <a:cxnLst>
                <a:cxn ang="0">
                  <a:pos x="T0" y="T1"/>
                </a:cxn>
                <a:cxn ang="0">
                  <a:pos x="T2" y="T3"/>
                </a:cxn>
              </a:cxnLst>
              <a:rect l="0" t="0" r="r" b="b"/>
              <a:pathLst>
                <a:path w="292" h="431">
                  <a:moveTo>
                    <a:pt x="0" y="0"/>
                  </a:moveTo>
                  <a:lnTo>
                    <a:pt x="291" y="43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65" name="Freeform 62"/>
            <p:cNvSpPr>
              <a:spLocks/>
            </p:cNvSpPr>
            <p:nvPr/>
          </p:nvSpPr>
          <p:spPr bwMode="auto">
            <a:xfrm>
              <a:off x="3910" y="1178"/>
              <a:ext cx="123" cy="309"/>
            </a:xfrm>
            <a:custGeom>
              <a:avLst/>
              <a:gdLst>
                <a:gd name="T0" fmla="*/ 0 w 123"/>
                <a:gd name="T1" fmla="*/ 0 h 309"/>
                <a:gd name="T2" fmla="*/ 122 w 123"/>
                <a:gd name="T3" fmla="*/ 308 h 309"/>
              </a:gdLst>
              <a:ahLst/>
              <a:cxnLst>
                <a:cxn ang="0">
                  <a:pos x="T0" y="T1"/>
                </a:cxn>
                <a:cxn ang="0">
                  <a:pos x="T2" y="T3"/>
                </a:cxn>
              </a:cxnLst>
              <a:rect l="0" t="0" r="r" b="b"/>
              <a:pathLst>
                <a:path w="123" h="309">
                  <a:moveTo>
                    <a:pt x="0" y="0"/>
                  </a:moveTo>
                  <a:lnTo>
                    <a:pt x="122" y="308"/>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66" name="Freeform 61"/>
            <p:cNvSpPr>
              <a:spLocks/>
            </p:cNvSpPr>
            <p:nvPr/>
          </p:nvSpPr>
          <p:spPr bwMode="auto">
            <a:xfrm>
              <a:off x="1675" y="1059"/>
              <a:ext cx="3409" cy="98"/>
            </a:xfrm>
            <a:custGeom>
              <a:avLst/>
              <a:gdLst>
                <a:gd name="T0" fmla="*/ 3408 w 3409"/>
                <a:gd name="T1" fmla="*/ 97 h 98"/>
                <a:gd name="T2" fmla="*/ 0 w 3409"/>
                <a:gd name="T3" fmla="*/ 97 h 98"/>
                <a:gd name="T4" fmla="*/ 0 w 3409"/>
                <a:gd name="T5" fmla="*/ 0 h 98"/>
                <a:gd name="T6" fmla="*/ 3408 w 3409"/>
                <a:gd name="T7" fmla="*/ 0 h 98"/>
              </a:gdLst>
              <a:ahLst/>
              <a:cxnLst>
                <a:cxn ang="0">
                  <a:pos x="T0" y="T1"/>
                </a:cxn>
                <a:cxn ang="0">
                  <a:pos x="T2" y="T3"/>
                </a:cxn>
                <a:cxn ang="0">
                  <a:pos x="T4" y="T5"/>
                </a:cxn>
                <a:cxn ang="0">
                  <a:pos x="T6" y="T7"/>
                </a:cxn>
              </a:cxnLst>
              <a:rect l="0" t="0" r="r" b="b"/>
              <a:pathLst>
                <a:path w="3409" h="98">
                  <a:moveTo>
                    <a:pt x="3408" y="97"/>
                  </a:moveTo>
                  <a:lnTo>
                    <a:pt x="0" y="97"/>
                  </a:lnTo>
                  <a:lnTo>
                    <a:pt x="0" y="0"/>
                  </a:lnTo>
                  <a:lnTo>
                    <a:pt x="3408" y="0"/>
                  </a:lnTo>
                </a:path>
              </a:pathLst>
            </a:custGeom>
            <a:noFill/>
            <a:ln w="1117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67" name="Freeform 60"/>
            <p:cNvSpPr>
              <a:spLocks/>
            </p:cNvSpPr>
            <p:nvPr/>
          </p:nvSpPr>
          <p:spPr bwMode="auto">
            <a:xfrm>
              <a:off x="5084" y="1157"/>
              <a:ext cx="317" cy="20"/>
            </a:xfrm>
            <a:custGeom>
              <a:avLst/>
              <a:gdLst>
                <a:gd name="T0" fmla="*/ 316 w 317"/>
                <a:gd name="T1" fmla="*/ 0 h 20"/>
                <a:gd name="T2" fmla="*/ 0 w 317"/>
                <a:gd name="T3" fmla="*/ 0 h 20"/>
              </a:gdLst>
              <a:ahLst/>
              <a:cxnLst>
                <a:cxn ang="0">
                  <a:pos x="T0" y="T1"/>
                </a:cxn>
                <a:cxn ang="0">
                  <a:pos x="T2" y="T3"/>
                </a:cxn>
              </a:cxnLst>
              <a:rect l="0" t="0" r="r" b="b"/>
              <a:pathLst>
                <a:path w="317" h="20">
                  <a:moveTo>
                    <a:pt x="316" y="0"/>
                  </a:moveTo>
                  <a:lnTo>
                    <a:pt x="0" y="0"/>
                  </a:lnTo>
                </a:path>
              </a:pathLst>
            </a:custGeom>
            <a:noFill/>
            <a:ln w="11176">
              <a:solidFill>
                <a:srgbClr val="231F20"/>
              </a:solidFill>
              <a:prstDash val="sysDot"/>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68" name="Freeform 59"/>
            <p:cNvSpPr>
              <a:spLocks/>
            </p:cNvSpPr>
            <p:nvPr/>
          </p:nvSpPr>
          <p:spPr bwMode="auto">
            <a:xfrm>
              <a:off x="5084" y="1059"/>
              <a:ext cx="317" cy="20"/>
            </a:xfrm>
            <a:custGeom>
              <a:avLst/>
              <a:gdLst>
                <a:gd name="T0" fmla="*/ 0 w 317"/>
                <a:gd name="T1" fmla="*/ 0 h 20"/>
                <a:gd name="T2" fmla="*/ 316 w 317"/>
                <a:gd name="T3" fmla="*/ 0 h 20"/>
              </a:gdLst>
              <a:ahLst/>
              <a:cxnLst>
                <a:cxn ang="0">
                  <a:pos x="T0" y="T1"/>
                </a:cxn>
                <a:cxn ang="0">
                  <a:pos x="T2" y="T3"/>
                </a:cxn>
              </a:cxnLst>
              <a:rect l="0" t="0" r="r" b="b"/>
              <a:pathLst>
                <a:path w="317" h="20">
                  <a:moveTo>
                    <a:pt x="0" y="0"/>
                  </a:moveTo>
                  <a:lnTo>
                    <a:pt x="316" y="0"/>
                  </a:lnTo>
                </a:path>
              </a:pathLst>
            </a:custGeom>
            <a:noFill/>
            <a:ln w="11176">
              <a:solidFill>
                <a:srgbClr val="231F20"/>
              </a:solidFill>
              <a:prstDash val="sysDot"/>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69" name="Freeform 58"/>
            <p:cNvSpPr>
              <a:spLocks/>
            </p:cNvSpPr>
            <p:nvPr/>
          </p:nvSpPr>
          <p:spPr bwMode="auto">
            <a:xfrm>
              <a:off x="5785" y="844"/>
              <a:ext cx="542" cy="600"/>
            </a:xfrm>
            <a:custGeom>
              <a:avLst/>
              <a:gdLst>
                <a:gd name="T0" fmla="*/ 0 w 542"/>
                <a:gd name="T1" fmla="*/ 194 h 600"/>
                <a:gd name="T2" fmla="*/ 20 w 542"/>
                <a:gd name="T3" fmla="*/ 109 h 600"/>
                <a:gd name="T4" fmla="*/ 67 w 542"/>
                <a:gd name="T5" fmla="*/ 47 h 600"/>
                <a:gd name="T6" fmla="*/ 131 w 542"/>
                <a:gd name="T7" fmla="*/ 10 h 600"/>
                <a:gd name="T8" fmla="*/ 202 w 542"/>
                <a:gd name="T9" fmla="*/ 0 h 600"/>
                <a:gd name="T10" fmla="*/ 273 w 542"/>
                <a:gd name="T11" fmla="*/ 16 h 600"/>
                <a:gd name="T12" fmla="*/ 329 w 542"/>
                <a:gd name="T13" fmla="*/ 58 h 600"/>
                <a:gd name="T14" fmla="*/ 366 w 542"/>
                <a:gd name="T15" fmla="*/ 121 h 600"/>
                <a:gd name="T16" fmla="*/ 380 w 542"/>
                <a:gd name="T17" fmla="*/ 202 h 600"/>
                <a:gd name="T18" fmla="*/ 393 w 542"/>
                <a:gd name="T19" fmla="*/ 292 h 600"/>
                <a:gd name="T20" fmla="*/ 403 w 542"/>
                <a:gd name="T21" fmla="*/ 373 h 600"/>
                <a:gd name="T22" fmla="*/ 419 w 542"/>
                <a:gd name="T23" fmla="*/ 439 h 600"/>
                <a:gd name="T24" fmla="*/ 447 w 542"/>
                <a:gd name="T25" fmla="*/ 487 h 600"/>
                <a:gd name="T26" fmla="*/ 494 w 542"/>
                <a:gd name="T27" fmla="*/ 511 h 600"/>
                <a:gd name="T28" fmla="*/ 529 w 542"/>
                <a:gd name="T29" fmla="*/ 528 h 600"/>
                <a:gd name="T30" fmla="*/ 541 w 542"/>
                <a:gd name="T31" fmla="*/ 560 h 600"/>
                <a:gd name="T32" fmla="*/ 529 w 542"/>
                <a:gd name="T33" fmla="*/ 589 h 600"/>
                <a:gd name="T34" fmla="*/ 494 w 542"/>
                <a:gd name="T35" fmla="*/ 599 h 600"/>
                <a:gd name="T36" fmla="*/ 419 w 542"/>
                <a:gd name="T37" fmla="*/ 580 h 600"/>
                <a:gd name="T38" fmla="*/ 368 w 542"/>
                <a:gd name="T39" fmla="*/ 546 h 600"/>
                <a:gd name="T40" fmla="*/ 336 w 542"/>
                <a:gd name="T41" fmla="*/ 500 h 600"/>
                <a:gd name="T42" fmla="*/ 318 w 542"/>
                <a:gd name="T43" fmla="*/ 443 h 600"/>
                <a:gd name="T44" fmla="*/ 307 w 542"/>
                <a:gd name="T45" fmla="*/ 375 h 600"/>
                <a:gd name="T46" fmla="*/ 298 w 542"/>
                <a:gd name="T47" fmla="*/ 299 h 600"/>
                <a:gd name="T48" fmla="*/ 287 w 542"/>
                <a:gd name="T49" fmla="*/ 215 h 600"/>
                <a:gd name="T50" fmla="*/ 271 w 542"/>
                <a:gd name="T51" fmla="*/ 151 h 600"/>
                <a:gd name="T52" fmla="*/ 232 w 542"/>
                <a:gd name="T53" fmla="*/ 116 h 600"/>
                <a:gd name="T54" fmla="*/ 183 w 542"/>
                <a:gd name="T55" fmla="*/ 110 h 600"/>
                <a:gd name="T56" fmla="*/ 141 w 542"/>
                <a:gd name="T57" fmla="*/ 136 h 600"/>
                <a:gd name="T58" fmla="*/ 122 w 542"/>
                <a:gd name="T59" fmla="*/ 194 h 600"/>
                <a:gd name="T60" fmla="*/ 100 w 542"/>
                <a:gd name="T61" fmla="*/ 229 h 600"/>
                <a:gd name="T62" fmla="*/ 55 w 542"/>
                <a:gd name="T63" fmla="*/ 240 h 600"/>
                <a:gd name="T64" fmla="*/ 13 w 542"/>
                <a:gd name="T65" fmla="*/ 229 h 600"/>
                <a:gd name="T66" fmla="*/ 0 w 542"/>
                <a:gd name="T67" fmla="*/ 194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2" h="600">
                  <a:moveTo>
                    <a:pt x="0" y="194"/>
                  </a:moveTo>
                  <a:lnTo>
                    <a:pt x="20" y="109"/>
                  </a:lnTo>
                  <a:lnTo>
                    <a:pt x="67" y="47"/>
                  </a:lnTo>
                  <a:lnTo>
                    <a:pt x="131" y="10"/>
                  </a:lnTo>
                  <a:lnTo>
                    <a:pt x="202" y="0"/>
                  </a:lnTo>
                  <a:lnTo>
                    <a:pt x="273" y="16"/>
                  </a:lnTo>
                  <a:lnTo>
                    <a:pt x="329" y="58"/>
                  </a:lnTo>
                  <a:lnTo>
                    <a:pt x="366" y="121"/>
                  </a:lnTo>
                  <a:lnTo>
                    <a:pt x="380" y="202"/>
                  </a:lnTo>
                  <a:lnTo>
                    <a:pt x="393" y="292"/>
                  </a:lnTo>
                  <a:lnTo>
                    <a:pt x="403" y="373"/>
                  </a:lnTo>
                  <a:lnTo>
                    <a:pt x="419" y="439"/>
                  </a:lnTo>
                  <a:lnTo>
                    <a:pt x="447" y="487"/>
                  </a:lnTo>
                  <a:lnTo>
                    <a:pt x="494" y="511"/>
                  </a:lnTo>
                  <a:lnTo>
                    <a:pt x="529" y="528"/>
                  </a:lnTo>
                  <a:lnTo>
                    <a:pt x="541" y="560"/>
                  </a:lnTo>
                  <a:lnTo>
                    <a:pt x="529" y="589"/>
                  </a:lnTo>
                  <a:lnTo>
                    <a:pt x="494" y="599"/>
                  </a:lnTo>
                  <a:lnTo>
                    <a:pt x="419" y="580"/>
                  </a:lnTo>
                  <a:lnTo>
                    <a:pt x="368" y="546"/>
                  </a:lnTo>
                  <a:lnTo>
                    <a:pt x="336" y="500"/>
                  </a:lnTo>
                  <a:lnTo>
                    <a:pt x="318" y="443"/>
                  </a:lnTo>
                  <a:lnTo>
                    <a:pt x="307" y="375"/>
                  </a:lnTo>
                  <a:lnTo>
                    <a:pt x="298" y="299"/>
                  </a:lnTo>
                  <a:lnTo>
                    <a:pt x="287" y="215"/>
                  </a:lnTo>
                  <a:lnTo>
                    <a:pt x="271" y="151"/>
                  </a:lnTo>
                  <a:lnTo>
                    <a:pt x="232" y="116"/>
                  </a:lnTo>
                  <a:lnTo>
                    <a:pt x="183" y="110"/>
                  </a:lnTo>
                  <a:lnTo>
                    <a:pt x="141" y="136"/>
                  </a:lnTo>
                  <a:lnTo>
                    <a:pt x="122" y="194"/>
                  </a:lnTo>
                  <a:lnTo>
                    <a:pt x="100" y="229"/>
                  </a:lnTo>
                  <a:lnTo>
                    <a:pt x="55" y="240"/>
                  </a:lnTo>
                  <a:lnTo>
                    <a:pt x="13" y="229"/>
                  </a:lnTo>
                  <a:lnTo>
                    <a:pt x="0" y="194"/>
                  </a:lnTo>
                  <a:close/>
                </a:path>
              </a:pathLst>
            </a:custGeom>
            <a:noFill/>
            <a:ln w="1117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70" name="Freeform 57"/>
            <p:cNvSpPr>
              <a:spLocks/>
            </p:cNvSpPr>
            <p:nvPr/>
          </p:nvSpPr>
          <p:spPr bwMode="auto">
            <a:xfrm>
              <a:off x="6177" y="570"/>
              <a:ext cx="207" cy="347"/>
            </a:xfrm>
            <a:custGeom>
              <a:avLst/>
              <a:gdLst>
                <a:gd name="T0" fmla="*/ 0 w 207"/>
                <a:gd name="T1" fmla="*/ 346 h 347"/>
                <a:gd name="T2" fmla="*/ 206 w 207"/>
                <a:gd name="T3" fmla="*/ 0 h 347"/>
              </a:gdLst>
              <a:ahLst/>
              <a:cxnLst>
                <a:cxn ang="0">
                  <a:pos x="T0" y="T1"/>
                </a:cxn>
                <a:cxn ang="0">
                  <a:pos x="T2" y="T3"/>
                </a:cxn>
              </a:cxnLst>
              <a:rect l="0" t="0" r="r" b="b"/>
              <a:pathLst>
                <a:path w="207" h="347">
                  <a:moveTo>
                    <a:pt x="0" y="346"/>
                  </a:moveTo>
                  <a:lnTo>
                    <a:pt x="206" y="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71" name="Freeform 56"/>
            <p:cNvSpPr>
              <a:spLocks/>
            </p:cNvSpPr>
            <p:nvPr/>
          </p:nvSpPr>
          <p:spPr bwMode="auto">
            <a:xfrm>
              <a:off x="5869" y="1557"/>
              <a:ext cx="972" cy="20"/>
            </a:xfrm>
            <a:custGeom>
              <a:avLst/>
              <a:gdLst>
                <a:gd name="T0" fmla="*/ 0 w 972"/>
                <a:gd name="T1" fmla="*/ 5 h 20"/>
                <a:gd name="T2" fmla="*/ 29 w 972"/>
                <a:gd name="T3" fmla="*/ 13 h 20"/>
                <a:gd name="T4" fmla="*/ 54 w 972"/>
                <a:gd name="T5" fmla="*/ 0 h 20"/>
                <a:gd name="T6" fmla="*/ 68 w 972"/>
                <a:gd name="T7" fmla="*/ 6 h 20"/>
                <a:gd name="T8" fmla="*/ 83 w 972"/>
                <a:gd name="T9" fmla="*/ 8 h 20"/>
                <a:gd name="T10" fmla="*/ 98 w 972"/>
                <a:gd name="T11" fmla="*/ 8 h 20"/>
                <a:gd name="T12" fmla="*/ 114 w 972"/>
                <a:gd name="T13" fmla="*/ 9 h 20"/>
                <a:gd name="T14" fmla="*/ 177 w 972"/>
                <a:gd name="T15" fmla="*/ 9 h 20"/>
                <a:gd name="T16" fmla="*/ 193 w 972"/>
                <a:gd name="T17" fmla="*/ 8 h 20"/>
                <a:gd name="T18" fmla="*/ 208 w 972"/>
                <a:gd name="T19" fmla="*/ 5 h 20"/>
                <a:gd name="T20" fmla="*/ 223 w 972"/>
                <a:gd name="T21" fmla="*/ 1 h 20"/>
                <a:gd name="T22" fmla="*/ 240 w 972"/>
                <a:gd name="T23" fmla="*/ 0 h 20"/>
                <a:gd name="T24" fmla="*/ 250 w 972"/>
                <a:gd name="T25" fmla="*/ 0 h 20"/>
                <a:gd name="T26" fmla="*/ 261 w 972"/>
                <a:gd name="T27" fmla="*/ 0 h 20"/>
                <a:gd name="T28" fmla="*/ 271 w 972"/>
                <a:gd name="T29" fmla="*/ 0 h 20"/>
                <a:gd name="T30" fmla="*/ 282 w 972"/>
                <a:gd name="T31" fmla="*/ 0 h 20"/>
                <a:gd name="T32" fmla="*/ 296 w 972"/>
                <a:gd name="T33" fmla="*/ 1 h 20"/>
                <a:gd name="T34" fmla="*/ 309 w 972"/>
                <a:gd name="T35" fmla="*/ 4 h 20"/>
                <a:gd name="T36" fmla="*/ 322 w 972"/>
                <a:gd name="T37" fmla="*/ 7 h 20"/>
                <a:gd name="T38" fmla="*/ 337 w 972"/>
                <a:gd name="T39" fmla="*/ 9 h 20"/>
                <a:gd name="T40" fmla="*/ 587 w 972"/>
                <a:gd name="T41" fmla="*/ 9 h 20"/>
                <a:gd name="T42" fmla="*/ 608 w 972"/>
                <a:gd name="T43" fmla="*/ 17 h 20"/>
                <a:gd name="T44" fmla="*/ 641 w 972"/>
                <a:gd name="T45" fmla="*/ 9 h 20"/>
                <a:gd name="T46" fmla="*/ 675 w 972"/>
                <a:gd name="T47" fmla="*/ 13 h 20"/>
                <a:gd name="T48" fmla="*/ 689 w 972"/>
                <a:gd name="T49" fmla="*/ 8 h 20"/>
                <a:gd name="T50" fmla="*/ 700 w 972"/>
                <a:gd name="T51" fmla="*/ 7 h 20"/>
                <a:gd name="T52" fmla="*/ 710 w 972"/>
                <a:gd name="T53" fmla="*/ 8 h 20"/>
                <a:gd name="T54" fmla="*/ 722 w 972"/>
                <a:gd name="T55" fmla="*/ 9 h 20"/>
                <a:gd name="T56" fmla="*/ 733 w 972"/>
                <a:gd name="T57" fmla="*/ 7 h 20"/>
                <a:gd name="T58" fmla="*/ 745 w 972"/>
                <a:gd name="T59" fmla="*/ 4 h 20"/>
                <a:gd name="T60" fmla="*/ 756 w 972"/>
                <a:gd name="T61" fmla="*/ 1 h 20"/>
                <a:gd name="T62" fmla="*/ 768 w 972"/>
                <a:gd name="T63" fmla="*/ 0 h 20"/>
                <a:gd name="T64" fmla="*/ 810 w 972"/>
                <a:gd name="T65" fmla="*/ 13 h 20"/>
                <a:gd name="T66" fmla="*/ 833 w 972"/>
                <a:gd name="T67" fmla="*/ 6 h 20"/>
                <a:gd name="T68" fmla="*/ 855 w 972"/>
                <a:gd name="T69" fmla="*/ 4 h 20"/>
                <a:gd name="T70" fmla="*/ 876 w 972"/>
                <a:gd name="T71" fmla="*/ 4 h 20"/>
                <a:gd name="T72" fmla="*/ 899 w 972"/>
                <a:gd name="T73" fmla="*/ 5 h 20"/>
                <a:gd name="T74" fmla="*/ 921 w 972"/>
                <a:gd name="T75" fmla="*/ 7 h 20"/>
                <a:gd name="T76" fmla="*/ 939 w 972"/>
                <a:gd name="T77" fmla="*/ 10 h 20"/>
                <a:gd name="T78" fmla="*/ 955 w 972"/>
                <a:gd name="T79" fmla="*/ 11 h 20"/>
                <a:gd name="T80" fmla="*/ 971 w 972"/>
                <a:gd name="T81"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72" h="20">
                  <a:moveTo>
                    <a:pt x="0" y="5"/>
                  </a:moveTo>
                  <a:lnTo>
                    <a:pt x="29" y="13"/>
                  </a:lnTo>
                  <a:lnTo>
                    <a:pt x="54" y="0"/>
                  </a:lnTo>
                  <a:lnTo>
                    <a:pt x="68" y="6"/>
                  </a:lnTo>
                  <a:lnTo>
                    <a:pt x="83" y="8"/>
                  </a:lnTo>
                  <a:lnTo>
                    <a:pt x="98" y="8"/>
                  </a:lnTo>
                  <a:lnTo>
                    <a:pt x="114" y="9"/>
                  </a:lnTo>
                  <a:lnTo>
                    <a:pt x="177" y="9"/>
                  </a:lnTo>
                  <a:lnTo>
                    <a:pt x="193" y="8"/>
                  </a:lnTo>
                  <a:lnTo>
                    <a:pt x="208" y="5"/>
                  </a:lnTo>
                  <a:lnTo>
                    <a:pt x="223" y="1"/>
                  </a:lnTo>
                  <a:lnTo>
                    <a:pt x="240" y="0"/>
                  </a:lnTo>
                  <a:lnTo>
                    <a:pt x="250" y="0"/>
                  </a:lnTo>
                  <a:lnTo>
                    <a:pt x="261" y="0"/>
                  </a:lnTo>
                  <a:lnTo>
                    <a:pt x="271" y="0"/>
                  </a:lnTo>
                  <a:lnTo>
                    <a:pt x="282" y="0"/>
                  </a:lnTo>
                  <a:lnTo>
                    <a:pt x="296" y="1"/>
                  </a:lnTo>
                  <a:lnTo>
                    <a:pt x="309" y="4"/>
                  </a:lnTo>
                  <a:lnTo>
                    <a:pt x="322" y="7"/>
                  </a:lnTo>
                  <a:lnTo>
                    <a:pt x="337" y="9"/>
                  </a:lnTo>
                  <a:lnTo>
                    <a:pt x="587" y="9"/>
                  </a:lnTo>
                  <a:lnTo>
                    <a:pt x="608" y="17"/>
                  </a:lnTo>
                  <a:lnTo>
                    <a:pt x="641" y="9"/>
                  </a:lnTo>
                  <a:lnTo>
                    <a:pt x="675" y="13"/>
                  </a:lnTo>
                  <a:lnTo>
                    <a:pt x="689" y="8"/>
                  </a:lnTo>
                  <a:lnTo>
                    <a:pt x="700" y="7"/>
                  </a:lnTo>
                  <a:lnTo>
                    <a:pt x="710" y="8"/>
                  </a:lnTo>
                  <a:lnTo>
                    <a:pt x="722" y="9"/>
                  </a:lnTo>
                  <a:lnTo>
                    <a:pt x="733" y="7"/>
                  </a:lnTo>
                  <a:lnTo>
                    <a:pt x="745" y="4"/>
                  </a:lnTo>
                  <a:lnTo>
                    <a:pt x="756" y="1"/>
                  </a:lnTo>
                  <a:lnTo>
                    <a:pt x="768" y="0"/>
                  </a:lnTo>
                  <a:lnTo>
                    <a:pt x="810" y="13"/>
                  </a:lnTo>
                  <a:lnTo>
                    <a:pt x="833" y="6"/>
                  </a:lnTo>
                  <a:lnTo>
                    <a:pt x="855" y="4"/>
                  </a:lnTo>
                  <a:lnTo>
                    <a:pt x="876" y="4"/>
                  </a:lnTo>
                  <a:lnTo>
                    <a:pt x="899" y="5"/>
                  </a:lnTo>
                  <a:lnTo>
                    <a:pt x="921" y="7"/>
                  </a:lnTo>
                  <a:lnTo>
                    <a:pt x="939" y="10"/>
                  </a:lnTo>
                  <a:lnTo>
                    <a:pt x="955" y="11"/>
                  </a:lnTo>
                  <a:lnTo>
                    <a:pt x="971" y="5"/>
                  </a:lnTo>
                </a:path>
              </a:pathLst>
            </a:custGeom>
            <a:noFill/>
            <a:ln w="1117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72" name="Freeform 55"/>
            <p:cNvSpPr>
              <a:spLocks/>
            </p:cNvSpPr>
            <p:nvPr/>
          </p:nvSpPr>
          <p:spPr bwMode="auto">
            <a:xfrm>
              <a:off x="5899" y="1571"/>
              <a:ext cx="131" cy="136"/>
            </a:xfrm>
            <a:custGeom>
              <a:avLst/>
              <a:gdLst>
                <a:gd name="T0" fmla="*/ 130 w 131"/>
                <a:gd name="T1" fmla="*/ 0 h 136"/>
                <a:gd name="T2" fmla="*/ 0 w 131"/>
                <a:gd name="T3" fmla="*/ 135 h 136"/>
              </a:gdLst>
              <a:ahLst/>
              <a:cxnLst>
                <a:cxn ang="0">
                  <a:pos x="T0" y="T1"/>
                </a:cxn>
                <a:cxn ang="0">
                  <a:pos x="T2" y="T3"/>
                </a:cxn>
              </a:cxnLst>
              <a:rect l="0" t="0" r="r" b="b"/>
              <a:pathLst>
                <a:path w="131" h="136">
                  <a:moveTo>
                    <a:pt x="130" y="0"/>
                  </a:moveTo>
                  <a:lnTo>
                    <a:pt x="0" y="135"/>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73" name="Freeform 54"/>
            <p:cNvSpPr>
              <a:spLocks/>
            </p:cNvSpPr>
            <p:nvPr/>
          </p:nvSpPr>
          <p:spPr bwMode="auto">
            <a:xfrm>
              <a:off x="5987" y="1566"/>
              <a:ext cx="191" cy="186"/>
            </a:xfrm>
            <a:custGeom>
              <a:avLst/>
              <a:gdLst>
                <a:gd name="T0" fmla="*/ 190 w 191"/>
                <a:gd name="T1" fmla="*/ 0 h 186"/>
                <a:gd name="T2" fmla="*/ 0 w 191"/>
                <a:gd name="T3" fmla="*/ 185 h 186"/>
              </a:gdLst>
              <a:ahLst/>
              <a:cxnLst>
                <a:cxn ang="0">
                  <a:pos x="T0" y="T1"/>
                </a:cxn>
                <a:cxn ang="0">
                  <a:pos x="T2" y="T3"/>
                </a:cxn>
              </a:cxnLst>
              <a:rect l="0" t="0" r="r" b="b"/>
              <a:pathLst>
                <a:path w="191" h="186">
                  <a:moveTo>
                    <a:pt x="190" y="0"/>
                  </a:moveTo>
                  <a:lnTo>
                    <a:pt x="0" y="185"/>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74" name="Freeform 53"/>
            <p:cNvSpPr>
              <a:spLocks/>
            </p:cNvSpPr>
            <p:nvPr/>
          </p:nvSpPr>
          <p:spPr bwMode="auto">
            <a:xfrm>
              <a:off x="5949" y="1756"/>
              <a:ext cx="186" cy="191"/>
            </a:xfrm>
            <a:custGeom>
              <a:avLst/>
              <a:gdLst>
                <a:gd name="T0" fmla="*/ 185 w 186"/>
                <a:gd name="T1" fmla="*/ 0 h 191"/>
                <a:gd name="T2" fmla="*/ 0 w 186"/>
                <a:gd name="T3" fmla="*/ 190 h 191"/>
              </a:gdLst>
              <a:ahLst/>
              <a:cxnLst>
                <a:cxn ang="0">
                  <a:pos x="T0" y="T1"/>
                </a:cxn>
                <a:cxn ang="0">
                  <a:pos x="T2" y="T3"/>
                </a:cxn>
              </a:cxnLst>
              <a:rect l="0" t="0" r="r" b="b"/>
              <a:pathLst>
                <a:path w="186" h="191">
                  <a:moveTo>
                    <a:pt x="185" y="0"/>
                  </a:moveTo>
                  <a:lnTo>
                    <a:pt x="0" y="19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75" name="Freeform 52"/>
            <p:cNvSpPr>
              <a:spLocks/>
            </p:cNvSpPr>
            <p:nvPr/>
          </p:nvSpPr>
          <p:spPr bwMode="auto">
            <a:xfrm>
              <a:off x="6047" y="1744"/>
              <a:ext cx="271" cy="271"/>
            </a:xfrm>
            <a:custGeom>
              <a:avLst/>
              <a:gdLst>
                <a:gd name="T0" fmla="*/ 270 w 271"/>
                <a:gd name="T1" fmla="*/ 0 h 271"/>
                <a:gd name="T2" fmla="*/ 0 w 271"/>
                <a:gd name="T3" fmla="*/ 270 h 271"/>
              </a:gdLst>
              <a:ahLst/>
              <a:cxnLst>
                <a:cxn ang="0">
                  <a:pos x="T0" y="T1"/>
                </a:cxn>
                <a:cxn ang="0">
                  <a:pos x="T2" y="T3"/>
                </a:cxn>
              </a:cxnLst>
              <a:rect l="0" t="0" r="r" b="b"/>
              <a:pathLst>
                <a:path w="271" h="271">
                  <a:moveTo>
                    <a:pt x="270" y="0"/>
                  </a:moveTo>
                  <a:lnTo>
                    <a:pt x="0" y="27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76" name="Freeform 51"/>
            <p:cNvSpPr>
              <a:spLocks/>
            </p:cNvSpPr>
            <p:nvPr/>
          </p:nvSpPr>
          <p:spPr bwMode="auto">
            <a:xfrm>
              <a:off x="6156" y="1921"/>
              <a:ext cx="144" cy="144"/>
            </a:xfrm>
            <a:custGeom>
              <a:avLst/>
              <a:gdLst>
                <a:gd name="T0" fmla="*/ 143 w 144"/>
                <a:gd name="T1" fmla="*/ 0 h 144"/>
                <a:gd name="T2" fmla="*/ 0 w 144"/>
                <a:gd name="T3" fmla="*/ 143 h 144"/>
              </a:gdLst>
              <a:ahLst/>
              <a:cxnLst>
                <a:cxn ang="0">
                  <a:pos x="T0" y="T1"/>
                </a:cxn>
                <a:cxn ang="0">
                  <a:pos x="T2" y="T3"/>
                </a:cxn>
              </a:cxnLst>
              <a:rect l="0" t="0" r="r" b="b"/>
              <a:pathLst>
                <a:path w="144" h="144">
                  <a:moveTo>
                    <a:pt x="143" y="0"/>
                  </a:moveTo>
                  <a:lnTo>
                    <a:pt x="0" y="143"/>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77" name="Freeform 50"/>
            <p:cNvSpPr>
              <a:spLocks/>
            </p:cNvSpPr>
            <p:nvPr/>
          </p:nvSpPr>
          <p:spPr bwMode="auto">
            <a:xfrm>
              <a:off x="6414" y="1575"/>
              <a:ext cx="241" cy="241"/>
            </a:xfrm>
            <a:custGeom>
              <a:avLst/>
              <a:gdLst>
                <a:gd name="T0" fmla="*/ 240 w 241"/>
                <a:gd name="T1" fmla="*/ 0 h 241"/>
                <a:gd name="T2" fmla="*/ 0 w 241"/>
                <a:gd name="T3" fmla="*/ 240 h 241"/>
              </a:gdLst>
              <a:ahLst/>
              <a:cxnLst>
                <a:cxn ang="0">
                  <a:pos x="T0" y="T1"/>
                </a:cxn>
                <a:cxn ang="0">
                  <a:pos x="T2" y="T3"/>
                </a:cxn>
              </a:cxnLst>
              <a:rect l="0" t="0" r="r" b="b"/>
              <a:pathLst>
                <a:path w="241" h="241">
                  <a:moveTo>
                    <a:pt x="240" y="0"/>
                  </a:moveTo>
                  <a:lnTo>
                    <a:pt x="0" y="24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78" name="Freeform 49"/>
            <p:cNvSpPr>
              <a:spLocks/>
            </p:cNvSpPr>
            <p:nvPr/>
          </p:nvSpPr>
          <p:spPr bwMode="auto">
            <a:xfrm>
              <a:off x="6401" y="1575"/>
              <a:ext cx="85" cy="85"/>
            </a:xfrm>
            <a:custGeom>
              <a:avLst/>
              <a:gdLst>
                <a:gd name="T0" fmla="*/ 84 w 85"/>
                <a:gd name="T1" fmla="*/ 0 h 85"/>
                <a:gd name="T2" fmla="*/ 0 w 85"/>
                <a:gd name="T3" fmla="*/ 84 h 85"/>
              </a:gdLst>
              <a:ahLst/>
              <a:cxnLst>
                <a:cxn ang="0">
                  <a:pos x="T0" y="T1"/>
                </a:cxn>
                <a:cxn ang="0">
                  <a:pos x="T2" y="T3"/>
                </a:cxn>
              </a:cxnLst>
              <a:rect l="0" t="0" r="r" b="b"/>
              <a:pathLst>
                <a:path w="85" h="85">
                  <a:moveTo>
                    <a:pt x="84" y="0"/>
                  </a:moveTo>
                  <a:lnTo>
                    <a:pt x="0" y="84"/>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79" name="Freeform 48"/>
            <p:cNvSpPr>
              <a:spLocks/>
            </p:cNvSpPr>
            <p:nvPr/>
          </p:nvSpPr>
          <p:spPr bwMode="auto">
            <a:xfrm>
              <a:off x="6427" y="1647"/>
              <a:ext cx="317" cy="317"/>
            </a:xfrm>
            <a:custGeom>
              <a:avLst/>
              <a:gdLst>
                <a:gd name="T0" fmla="*/ 0 w 317"/>
                <a:gd name="T1" fmla="*/ 316 h 317"/>
                <a:gd name="T2" fmla="*/ 316 w 317"/>
                <a:gd name="T3" fmla="*/ 0 h 317"/>
              </a:gdLst>
              <a:ahLst/>
              <a:cxnLst>
                <a:cxn ang="0">
                  <a:pos x="T0" y="T1"/>
                </a:cxn>
                <a:cxn ang="0">
                  <a:pos x="T2" y="T3"/>
                </a:cxn>
              </a:cxnLst>
              <a:rect l="0" t="0" r="r" b="b"/>
              <a:pathLst>
                <a:path w="317" h="317">
                  <a:moveTo>
                    <a:pt x="0" y="316"/>
                  </a:moveTo>
                  <a:lnTo>
                    <a:pt x="316" y="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80" name="Freeform 47"/>
            <p:cNvSpPr>
              <a:spLocks/>
            </p:cNvSpPr>
            <p:nvPr/>
          </p:nvSpPr>
          <p:spPr bwMode="auto">
            <a:xfrm>
              <a:off x="6503" y="1803"/>
              <a:ext cx="245" cy="245"/>
            </a:xfrm>
            <a:custGeom>
              <a:avLst/>
              <a:gdLst>
                <a:gd name="T0" fmla="*/ 244 w 245"/>
                <a:gd name="T1" fmla="*/ 0 h 245"/>
                <a:gd name="T2" fmla="*/ 0 w 245"/>
                <a:gd name="T3" fmla="*/ 244 h 245"/>
              </a:gdLst>
              <a:ahLst/>
              <a:cxnLst>
                <a:cxn ang="0">
                  <a:pos x="T0" y="T1"/>
                </a:cxn>
                <a:cxn ang="0">
                  <a:pos x="T2" y="T3"/>
                </a:cxn>
              </a:cxnLst>
              <a:rect l="0" t="0" r="r" b="b"/>
              <a:pathLst>
                <a:path w="245" h="245">
                  <a:moveTo>
                    <a:pt x="244" y="0"/>
                  </a:moveTo>
                  <a:lnTo>
                    <a:pt x="0" y="244"/>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81" name="Freeform 46"/>
            <p:cNvSpPr>
              <a:spLocks/>
            </p:cNvSpPr>
            <p:nvPr/>
          </p:nvSpPr>
          <p:spPr bwMode="auto">
            <a:xfrm>
              <a:off x="6334" y="1566"/>
              <a:ext cx="20" cy="541"/>
            </a:xfrm>
            <a:custGeom>
              <a:avLst/>
              <a:gdLst>
                <a:gd name="T0" fmla="*/ 0 w 20"/>
                <a:gd name="T1" fmla="*/ 540 h 541"/>
                <a:gd name="T2" fmla="*/ 0 w 20"/>
                <a:gd name="T3" fmla="*/ 0 h 541"/>
              </a:gdLst>
              <a:ahLst/>
              <a:cxnLst>
                <a:cxn ang="0">
                  <a:pos x="T0" y="T1"/>
                </a:cxn>
                <a:cxn ang="0">
                  <a:pos x="T2" y="T3"/>
                </a:cxn>
              </a:cxnLst>
              <a:rect l="0" t="0" r="r" b="b"/>
              <a:pathLst>
                <a:path w="20" h="541">
                  <a:moveTo>
                    <a:pt x="0" y="540"/>
                  </a:moveTo>
                  <a:lnTo>
                    <a:pt x="0" y="0"/>
                  </a:lnTo>
                </a:path>
              </a:pathLst>
            </a:custGeom>
            <a:noFill/>
            <a:ln w="5588">
              <a:solidFill>
                <a:srgbClr val="231F20"/>
              </a:solidFill>
              <a:prstDash val="sysDot"/>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82" name="Freeform 45"/>
            <p:cNvSpPr>
              <a:spLocks/>
            </p:cNvSpPr>
            <p:nvPr/>
          </p:nvSpPr>
          <p:spPr bwMode="auto">
            <a:xfrm>
              <a:off x="6334" y="2107"/>
              <a:ext cx="39" cy="20"/>
            </a:xfrm>
            <a:custGeom>
              <a:avLst/>
              <a:gdLst>
                <a:gd name="T0" fmla="*/ 38 w 39"/>
                <a:gd name="T1" fmla="*/ 0 h 20"/>
                <a:gd name="T2" fmla="*/ 0 w 39"/>
                <a:gd name="T3" fmla="*/ 0 h 20"/>
              </a:gdLst>
              <a:ahLst/>
              <a:cxnLst>
                <a:cxn ang="0">
                  <a:pos x="T0" y="T1"/>
                </a:cxn>
                <a:cxn ang="0">
                  <a:pos x="T2" y="T3"/>
                </a:cxn>
              </a:cxnLst>
              <a:rect l="0" t="0" r="r" b="b"/>
              <a:pathLst>
                <a:path w="39" h="20">
                  <a:moveTo>
                    <a:pt x="38" y="0"/>
                  </a:moveTo>
                  <a:lnTo>
                    <a:pt x="0" y="0"/>
                  </a:lnTo>
                </a:path>
              </a:pathLst>
            </a:custGeom>
            <a:noFill/>
            <a:ln w="5588">
              <a:solidFill>
                <a:srgbClr val="231F20"/>
              </a:solidFill>
              <a:prstDash val="sysDot"/>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83" name="Freeform 44"/>
            <p:cNvSpPr>
              <a:spLocks/>
            </p:cNvSpPr>
            <p:nvPr/>
          </p:nvSpPr>
          <p:spPr bwMode="auto">
            <a:xfrm>
              <a:off x="6372" y="1566"/>
              <a:ext cx="20" cy="541"/>
            </a:xfrm>
            <a:custGeom>
              <a:avLst/>
              <a:gdLst>
                <a:gd name="T0" fmla="*/ 0 w 20"/>
                <a:gd name="T1" fmla="*/ 0 h 541"/>
                <a:gd name="T2" fmla="*/ 0 w 20"/>
                <a:gd name="T3" fmla="*/ 540 h 541"/>
              </a:gdLst>
              <a:ahLst/>
              <a:cxnLst>
                <a:cxn ang="0">
                  <a:pos x="T0" y="T1"/>
                </a:cxn>
                <a:cxn ang="0">
                  <a:pos x="T2" y="T3"/>
                </a:cxn>
              </a:cxnLst>
              <a:rect l="0" t="0" r="r" b="b"/>
              <a:pathLst>
                <a:path w="20" h="541">
                  <a:moveTo>
                    <a:pt x="0" y="0"/>
                  </a:moveTo>
                  <a:lnTo>
                    <a:pt x="0" y="540"/>
                  </a:lnTo>
                </a:path>
              </a:pathLst>
            </a:custGeom>
            <a:noFill/>
            <a:ln w="5588">
              <a:solidFill>
                <a:srgbClr val="231F20"/>
              </a:solidFill>
              <a:prstDash val="sysDot"/>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84" name="Freeform 43"/>
            <p:cNvSpPr>
              <a:spLocks/>
            </p:cNvSpPr>
            <p:nvPr/>
          </p:nvSpPr>
          <p:spPr bwMode="auto">
            <a:xfrm>
              <a:off x="6334" y="1250"/>
              <a:ext cx="39" cy="317"/>
            </a:xfrm>
            <a:custGeom>
              <a:avLst/>
              <a:gdLst>
                <a:gd name="T0" fmla="*/ 0 w 39"/>
                <a:gd name="T1" fmla="*/ 316 h 317"/>
                <a:gd name="T2" fmla="*/ 0 w 39"/>
                <a:gd name="T3" fmla="*/ 0 h 317"/>
                <a:gd name="T4" fmla="*/ 38 w 39"/>
                <a:gd name="T5" fmla="*/ 0 h 317"/>
                <a:gd name="T6" fmla="*/ 38 w 39"/>
                <a:gd name="T7" fmla="*/ 316 h 317"/>
              </a:gdLst>
              <a:ahLst/>
              <a:cxnLst>
                <a:cxn ang="0">
                  <a:pos x="T0" y="T1"/>
                </a:cxn>
                <a:cxn ang="0">
                  <a:pos x="T2" y="T3"/>
                </a:cxn>
                <a:cxn ang="0">
                  <a:pos x="T4" y="T5"/>
                </a:cxn>
                <a:cxn ang="0">
                  <a:pos x="T6" y="T7"/>
                </a:cxn>
              </a:cxnLst>
              <a:rect l="0" t="0" r="r" b="b"/>
              <a:pathLst>
                <a:path w="39" h="317">
                  <a:moveTo>
                    <a:pt x="0" y="316"/>
                  </a:moveTo>
                  <a:lnTo>
                    <a:pt x="0" y="0"/>
                  </a:lnTo>
                  <a:lnTo>
                    <a:pt x="38" y="0"/>
                  </a:lnTo>
                  <a:lnTo>
                    <a:pt x="38" y="316"/>
                  </a:lnTo>
                </a:path>
              </a:pathLst>
            </a:custGeom>
            <a:noFill/>
            <a:ln w="1117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85" name="Freeform 42"/>
            <p:cNvSpPr>
              <a:spLocks/>
            </p:cNvSpPr>
            <p:nvPr/>
          </p:nvSpPr>
          <p:spPr bwMode="auto">
            <a:xfrm>
              <a:off x="5916" y="1157"/>
              <a:ext cx="110" cy="20"/>
            </a:xfrm>
            <a:custGeom>
              <a:avLst/>
              <a:gdLst>
                <a:gd name="T0" fmla="*/ 0 w 110"/>
                <a:gd name="T1" fmla="*/ 0 h 20"/>
                <a:gd name="T2" fmla="*/ 109 w 110"/>
                <a:gd name="T3" fmla="*/ 0 h 20"/>
              </a:gdLst>
              <a:ahLst/>
              <a:cxnLst>
                <a:cxn ang="0">
                  <a:pos x="T0" y="T1"/>
                </a:cxn>
                <a:cxn ang="0">
                  <a:pos x="T2" y="T3"/>
                </a:cxn>
              </a:cxnLst>
              <a:rect l="0" t="0" r="r" b="b"/>
              <a:pathLst>
                <a:path w="110" h="20">
                  <a:moveTo>
                    <a:pt x="0" y="0"/>
                  </a:moveTo>
                  <a:lnTo>
                    <a:pt x="109" y="0"/>
                  </a:lnTo>
                </a:path>
              </a:pathLst>
            </a:custGeom>
            <a:noFill/>
            <a:ln w="11175">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86" name="Freeform 41"/>
            <p:cNvSpPr>
              <a:spLocks/>
            </p:cNvSpPr>
            <p:nvPr/>
          </p:nvSpPr>
          <p:spPr bwMode="auto">
            <a:xfrm>
              <a:off x="5400" y="1157"/>
              <a:ext cx="376" cy="20"/>
            </a:xfrm>
            <a:custGeom>
              <a:avLst/>
              <a:gdLst>
                <a:gd name="T0" fmla="*/ 0 w 376"/>
                <a:gd name="T1" fmla="*/ 0 h 20"/>
                <a:gd name="T2" fmla="*/ 375 w 376"/>
                <a:gd name="T3" fmla="*/ 0 h 20"/>
              </a:gdLst>
              <a:ahLst/>
              <a:cxnLst>
                <a:cxn ang="0">
                  <a:pos x="T0" y="T1"/>
                </a:cxn>
                <a:cxn ang="0">
                  <a:pos x="T2" y="T3"/>
                </a:cxn>
              </a:cxnLst>
              <a:rect l="0" t="0" r="r" b="b"/>
              <a:pathLst>
                <a:path w="376" h="20">
                  <a:moveTo>
                    <a:pt x="0" y="0"/>
                  </a:moveTo>
                  <a:lnTo>
                    <a:pt x="375" y="0"/>
                  </a:lnTo>
                </a:path>
              </a:pathLst>
            </a:custGeom>
            <a:noFill/>
            <a:ln w="11175">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87" name="Freeform 40"/>
            <p:cNvSpPr>
              <a:spLocks/>
            </p:cNvSpPr>
            <p:nvPr/>
          </p:nvSpPr>
          <p:spPr bwMode="auto">
            <a:xfrm>
              <a:off x="5916" y="1059"/>
              <a:ext cx="110" cy="20"/>
            </a:xfrm>
            <a:custGeom>
              <a:avLst/>
              <a:gdLst>
                <a:gd name="T0" fmla="*/ 0 w 110"/>
                <a:gd name="T1" fmla="*/ 0 h 20"/>
                <a:gd name="T2" fmla="*/ 109 w 110"/>
                <a:gd name="T3" fmla="*/ 0 h 20"/>
              </a:gdLst>
              <a:ahLst/>
              <a:cxnLst>
                <a:cxn ang="0">
                  <a:pos x="T0" y="T1"/>
                </a:cxn>
                <a:cxn ang="0">
                  <a:pos x="T2" y="T3"/>
                </a:cxn>
              </a:cxnLst>
              <a:rect l="0" t="0" r="r" b="b"/>
              <a:pathLst>
                <a:path w="110" h="20">
                  <a:moveTo>
                    <a:pt x="0" y="0"/>
                  </a:moveTo>
                  <a:lnTo>
                    <a:pt x="109" y="0"/>
                  </a:lnTo>
                </a:path>
              </a:pathLst>
            </a:custGeom>
            <a:noFill/>
            <a:ln w="11175">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88" name="Freeform 39"/>
            <p:cNvSpPr>
              <a:spLocks/>
            </p:cNvSpPr>
            <p:nvPr/>
          </p:nvSpPr>
          <p:spPr bwMode="auto">
            <a:xfrm>
              <a:off x="5400" y="1059"/>
              <a:ext cx="376" cy="20"/>
            </a:xfrm>
            <a:custGeom>
              <a:avLst/>
              <a:gdLst>
                <a:gd name="T0" fmla="*/ 0 w 376"/>
                <a:gd name="T1" fmla="*/ 0 h 20"/>
                <a:gd name="T2" fmla="*/ 375 w 376"/>
                <a:gd name="T3" fmla="*/ 0 h 20"/>
              </a:gdLst>
              <a:ahLst/>
              <a:cxnLst>
                <a:cxn ang="0">
                  <a:pos x="T0" y="T1"/>
                </a:cxn>
                <a:cxn ang="0">
                  <a:pos x="T2" y="T3"/>
                </a:cxn>
              </a:cxnLst>
              <a:rect l="0" t="0" r="r" b="b"/>
              <a:pathLst>
                <a:path w="376" h="20">
                  <a:moveTo>
                    <a:pt x="0" y="0"/>
                  </a:moveTo>
                  <a:lnTo>
                    <a:pt x="375" y="0"/>
                  </a:lnTo>
                </a:path>
              </a:pathLst>
            </a:custGeom>
            <a:noFill/>
            <a:ln w="11175">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89" name="Freeform 888"/>
            <p:cNvSpPr>
              <a:spLocks/>
            </p:cNvSpPr>
            <p:nvPr/>
          </p:nvSpPr>
          <p:spPr bwMode="auto">
            <a:xfrm>
              <a:off x="6279" y="1399"/>
              <a:ext cx="136" cy="20"/>
            </a:xfrm>
            <a:custGeom>
              <a:avLst/>
              <a:gdLst>
                <a:gd name="T0" fmla="*/ 0 w 136"/>
                <a:gd name="T1" fmla="*/ 0 h 20"/>
                <a:gd name="T2" fmla="*/ 135 w 136"/>
                <a:gd name="T3" fmla="*/ 0 h 20"/>
              </a:gdLst>
              <a:ahLst/>
              <a:cxnLst>
                <a:cxn ang="0">
                  <a:pos x="T0" y="T1"/>
                </a:cxn>
                <a:cxn ang="0">
                  <a:pos x="T2" y="T3"/>
                </a:cxn>
              </a:cxnLst>
              <a:rect l="0" t="0" r="r" b="b"/>
              <a:pathLst>
                <a:path w="136" h="20">
                  <a:moveTo>
                    <a:pt x="0" y="0"/>
                  </a:moveTo>
                  <a:lnTo>
                    <a:pt x="135" y="0"/>
                  </a:lnTo>
                </a:path>
              </a:pathLst>
            </a:custGeom>
            <a:noFill/>
            <a:ln w="56324">
              <a:solidFill>
                <a:srgbClr val="FFFFFF"/>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90" name="Freeform 37"/>
            <p:cNvSpPr>
              <a:spLocks/>
            </p:cNvSpPr>
            <p:nvPr/>
          </p:nvSpPr>
          <p:spPr bwMode="auto">
            <a:xfrm>
              <a:off x="6279" y="1355"/>
              <a:ext cx="136" cy="89"/>
            </a:xfrm>
            <a:custGeom>
              <a:avLst/>
              <a:gdLst>
                <a:gd name="T0" fmla="*/ 0 w 136"/>
                <a:gd name="T1" fmla="*/ 0 h 89"/>
                <a:gd name="T2" fmla="*/ 135 w 136"/>
                <a:gd name="T3" fmla="*/ 0 h 89"/>
                <a:gd name="T4" fmla="*/ 135 w 136"/>
                <a:gd name="T5" fmla="*/ 88 h 89"/>
                <a:gd name="T6" fmla="*/ 0 w 136"/>
                <a:gd name="T7" fmla="*/ 88 h 89"/>
                <a:gd name="T8" fmla="*/ 0 w 136"/>
                <a:gd name="T9" fmla="*/ 0 h 89"/>
              </a:gdLst>
              <a:ahLst/>
              <a:cxnLst>
                <a:cxn ang="0">
                  <a:pos x="T0" y="T1"/>
                </a:cxn>
                <a:cxn ang="0">
                  <a:pos x="T2" y="T3"/>
                </a:cxn>
                <a:cxn ang="0">
                  <a:pos x="T4" y="T5"/>
                </a:cxn>
                <a:cxn ang="0">
                  <a:pos x="T6" y="T7"/>
                </a:cxn>
                <a:cxn ang="0">
                  <a:pos x="T8" y="T9"/>
                </a:cxn>
              </a:cxnLst>
              <a:rect l="0" t="0" r="r" b="b"/>
              <a:pathLst>
                <a:path w="136" h="89">
                  <a:moveTo>
                    <a:pt x="0" y="0"/>
                  </a:moveTo>
                  <a:lnTo>
                    <a:pt x="135" y="0"/>
                  </a:lnTo>
                  <a:lnTo>
                    <a:pt x="135" y="88"/>
                  </a:lnTo>
                  <a:lnTo>
                    <a:pt x="0" y="88"/>
                  </a:lnTo>
                  <a:lnTo>
                    <a:pt x="0" y="0"/>
                  </a:lnTo>
                  <a:close/>
                </a:path>
              </a:pathLst>
            </a:custGeom>
            <a:noFill/>
            <a:ln w="1117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91" name="Freeform 36"/>
            <p:cNvSpPr>
              <a:spLocks/>
            </p:cNvSpPr>
            <p:nvPr/>
          </p:nvSpPr>
          <p:spPr bwMode="auto">
            <a:xfrm>
              <a:off x="6414" y="1372"/>
              <a:ext cx="34" cy="51"/>
            </a:xfrm>
            <a:custGeom>
              <a:avLst/>
              <a:gdLst>
                <a:gd name="T0" fmla="*/ 0 w 34"/>
                <a:gd name="T1" fmla="*/ 0 h 51"/>
                <a:gd name="T2" fmla="*/ 33 w 34"/>
                <a:gd name="T3" fmla="*/ 0 h 51"/>
                <a:gd name="T4" fmla="*/ 33 w 34"/>
                <a:gd name="T5" fmla="*/ 50 h 51"/>
                <a:gd name="T6" fmla="*/ 0 w 34"/>
                <a:gd name="T7" fmla="*/ 50 h 51"/>
                <a:gd name="T8" fmla="*/ 0 w 34"/>
                <a:gd name="T9" fmla="*/ 0 h 51"/>
              </a:gdLst>
              <a:ahLst/>
              <a:cxnLst>
                <a:cxn ang="0">
                  <a:pos x="T0" y="T1"/>
                </a:cxn>
                <a:cxn ang="0">
                  <a:pos x="T2" y="T3"/>
                </a:cxn>
                <a:cxn ang="0">
                  <a:pos x="T4" y="T5"/>
                </a:cxn>
                <a:cxn ang="0">
                  <a:pos x="T6" y="T7"/>
                </a:cxn>
                <a:cxn ang="0">
                  <a:pos x="T8" y="T9"/>
                </a:cxn>
              </a:cxnLst>
              <a:rect l="0" t="0" r="r" b="b"/>
              <a:pathLst>
                <a:path w="34" h="51">
                  <a:moveTo>
                    <a:pt x="0" y="0"/>
                  </a:moveTo>
                  <a:lnTo>
                    <a:pt x="33" y="0"/>
                  </a:lnTo>
                  <a:lnTo>
                    <a:pt x="33" y="50"/>
                  </a:lnTo>
                  <a:lnTo>
                    <a:pt x="0" y="5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92" name="Freeform 35"/>
            <p:cNvSpPr>
              <a:spLocks/>
            </p:cNvSpPr>
            <p:nvPr/>
          </p:nvSpPr>
          <p:spPr bwMode="auto">
            <a:xfrm>
              <a:off x="6414" y="1372"/>
              <a:ext cx="34" cy="51"/>
            </a:xfrm>
            <a:custGeom>
              <a:avLst/>
              <a:gdLst>
                <a:gd name="T0" fmla="*/ 0 w 34"/>
                <a:gd name="T1" fmla="*/ 0 h 51"/>
                <a:gd name="T2" fmla="*/ 33 w 34"/>
                <a:gd name="T3" fmla="*/ 0 h 51"/>
                <a:gd name="T4" fmla="*/ 33 w 34"/>
                <a:gd name="T5" fmla="*/ 50 h 51"/>
                <a:gd name="T6" fmla="*/ 0 w 34"/>
                <a:gd name="T7" fmla="*/ 50 h 51"/>
                <a:gd name="T8" fmla="*/ 0 w 34"/>
                <a:gd name="T9" fmla="*/ 0 h 51"/>
              </a:gdLst>
              <a:ahLst/>
              <a:cxnLst>
                <a:cxn ang="0">
                  <a:pos x="T0" y="T1"/>
                </a:cxn>
                <a:cxn ang="0">
                  <a:pos x="T2" y="T3"/>
                </a:cxn>
                <a:cxn ang="0">
                  <a:pos x="T4" y="T5"/>
                </a:cxn>
                <a:cxn ang="0">
                  <a:pos x="T6" y="T7"/>
                </a:cxn>
                <a:cxn ang="0">
                  <a:pos x="T8" y="T9"/>
                </a:cxn>
              </a:cxnLst>
              <a:rect l="0" t="0" r="r" b="b"/>
              <a:pathLst>
                <a:path w="34" h="51">
                  <a:moveTo>
                    <a:pt x="0" y="0"/>
                  </a:moveTo>
                  <a:lnTo>
                    <a:pt x="33" y="0"/>
                  </a:lnTo>
                  <a:lnTo>
                    <a:pt x="33" y="50"/>
                  </a:lnTo>
                  <a:lnTo>
                    <a:pt x="0" y="50"/>
                  </a:lnTo>
                  <a:lnTo>
                    <a:pt x="0" y="0"/>
                  </a:lnTo>
                  <a:close/>
                </a:path>
              </a:pathLst>
            </a:custGeom>
            <a:noFill/>
            <a:ln w="1117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pic>
          <p:nvPicPr>
            <p:cNvPr id="893" name="Picture 3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2" y="613"/>
              <a:ext cx="520" cy="580"/>
            </a:xfrm>
            <a:prstGeom prst="rect">
              <a:avLst/>
            </a:prstGeom>
            <a:noFill/>
            <a:extLst>
              <a:ext uri="{909E8E84-426E-40DD-AFC4-6F175D3DCCD1}">
                <a14:hiddenFill xmlns:a14="http://schemas.microsoft.com/office/drawing/2010/main">
                  <a:solidFill>
                    <a:srgbClr val="FFFFFF"/>
                  </a:solidFill>
                </a14:hiddenFill>
              </a:ext>
            </a:extLst>
          </p:spPr>
        </p:pic>
        <p:pic>
          <p:nvPicPr>
            <p:cNvPr id="894" name="Picture 3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83" y="613"/>
              <a:ext cx="520" cy="580"/>
            </a:xfrm>
            <a:prstGeom prst="rect">
              <a:avLst/>
            </a:prstGeom>
            <a:noFill/>
            <a:extLst>
              <a:ext uri="{909E8E84-426E-40DD-AFC4-6F175D3DCCD1}">
                <a14:hiddenFill xmlns:a14="http://schemas.microsoft.com/office/drawing/2010/main">
                  <a:solidFill>
                    <a:srgbClr val="FFFFFF"/>
                  </a:solidFill>
                </a14:hiddenFill>
              </a:ext>
            </a:extLst>
          </p:spPr>
        </p:pic>
        <p:pic>
          <p:nvPicPr>
            <p:cNvPr id="895" name="Picture 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9" y="613"/>
              <a:ext cx="520" cy="580"/>
            </a:xfrm>
            <a:prstGeom prst="rect">
              <a:avLst/>
            </a:prstGeom>
            <a:noFill/>
            <a:extLst>
              <a:ext uri="{909E8E84-426E-40DD-AFC4-6F175D3DCCD1}">
                <a14:hiddenFill xmlns:a14="http://schemas.microsoft.com/office/drawing/2010/main">
                  <a:solidFill>
                    <a:srgbClr val="FFFFFF"/>
                  </a:solidFill>
                </a14:hiddenFill>
              </a:ext>
            </a:extLst>
          </p:spPr>
        </p:pic>
        <p:sp>
          <p:nvSpPr>
            <p:cNvPr id="896" name="Freeform 31"/>
            <p:cNvSpPr>
              <a:spLocks/>
            </p:cNvSpPr>
            <p:nvPr/>
          </p:nvSpPr>
          <p:spPr bwMode="auto">
            <a:xfrm>
              <a:off x="6072" y="1017"/>
              <a:ext cx="89" cy="20"/>
            </a:xfrm>
            <a:custGeom>
              <a:avLst/>
              <a:gdLst>
                <a:gd name="T0" fmla="*/ 88 w 89"/>
                <a:gd name="T1" fmla="*/ 12 h 20"/>
                <a:gd name="T2" fmla="*/ 0 w 89"/>
                <a:gd name="T3" fmla="*/ 0 h 20"/>
              </a:gdLst>
              <a:ahLst/>
              <a:cxnLst>
                <a:cxn ang="0">
                  <a:pos x="T0" y="T1"/>
                </a:cxn>
                <a:cxn ang="0">
                  <a:pos x="T2" y="T3"/>
                </a:cxn>
              </a:cxnLst>
              <a:rect l="0" t="0" r="r" b="b"/>
              <a:pathLst>
                <a:path w="89" h="20">
                  <a:moveTo>
                    <a:pt x="88" y="12"/>
                  </a:moveTo>
                  <a:lnTo>
                    <a:pt x="0" y="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97" name="Freeform 30"/>
            <p:cNvSpPr>
              <a:spLocks/>
            </p:cNvSpPr>
            <p:nvPr/>
          </p:nvSpPr>
          <p:spPr bwMode="auto">
            <a:xfrm>
              <a:off x="5831" y="920"/>
              <a:ext cx="326" cy="60"/>
            </a:xfrm>
            <a:custGeom>
              <a:avLst/>
              <a:gdLst>
                <a:gd name="T0" fmla="*/ 325 w 326"/>
                <a:gd name="T1" fmla="*/ 59 h 60"/>
                <a:gd name="T2" fmla="*/ 0 w 326"/>
                <a:gd name="T3" fmla="*/ 0 h 60"/>
              </a:gdLst>
              <a:ahLst/>
              <a:cxnLst>
                <a:cxn ang="0">
                  <a:pos x="T0" y="T1"/>
                </a:cxn>
                <a:cxn ang="0">
                  <a:pos x="T2" y="T3"/>
                </a:cxn>
              </a:cxnLst>
              <a:rect l="0" t="0" r="r" b="b"/>
              <a:pathLst>
                <a:path w="326" h="60">
                  <a:moveTo>
                    <a:pt x="325" y="59"/>
                  </a:moveTo>
                  <a:lnTo>
                    <a:pt x="0" y="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98" name="Freeform 29"/>
            <p:cNvSpPr>
              <a:spLocks/>
            </p:cNvSpPr>
            <p:nvPr/>
          </p:nvSpPr>
          <p:spPr bwMode="auto">
            <a:xfrm>
              <a:off x="6249" y="1342"/>
              <a:ext cx="26" cy="89"/>
            </a:xfrm>
            <a:custGeom>
              <a:avLst/>
              <a:gdLst>
                <a:gd name="T0" fmla="*/ 25 w 26"/>
                <a:gd name="T1" fmla="*/ 88 h 89"/>
                <a:gd name="T2" fmla="*/ 0 w 26"/>
                <a:gd name="T3" fmla="*/ 0 h 89"/>
              </a:gdLst>
              <a:ahLst/>
              <a:cxnLst>
                <a:cxn ang="0">
                  <a:pos x="T0" y="T1"/>
                </a:cxn>
                <a:cxn ang="0">
                  <a:pos x="T2" y="T3"/>
                </a:cxn>
              </a:cxnLst>
              <a:rect l="0" t="0" r="r" b="b"/>
              <a:pathLst>
                <a:path w="26" h="89">
                  <a:moveTo>
                    <a:pt x="25" y="88"/>
                  </a:moveTo>
                  <a:lnTo>
                    <a:pt x="0" y="0"/>
                  </a:lnTo>
                </a:path>
              </a:pathLst>
            </a:custGeom>
            <a:noFill/>
            <a:ln w="4824">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899" name="Freeform 28"/>
            <p:cNvSpPr>
              <a:spLocks/>
            </p:cNvSpPr>
            <p:nvPr/>
          </p:nvSpPr>
          <p:spPr bwMode="auto">
            <a:xfrm>
              <a:off x="6072" y="1060"/>
              <a:ext cx="102" cy="20"/>
            </a:xfrm>
            <a:custGeom>
              <a:avLst/>
              <a:gdLst>
                <a:gd name="T0" fmla="*/ 101 w 102"/>
                <a:gd name="T1" fmla="*/ 16 h 20"/>
                <a:gd name="T2" fmla="*/ 0 w 102"/>
                <a:gd name="T3" fmla="*/ 0 h 20"/>
              </a:gdLst>
              <a:ahLst/>
              <a:cxnLst>
                <a:cxn ang="0">
                  <a:pos x="T0" y="T1"/>
                </a:cxn>
                <a:cxn ang="0">
                  <a:pos x="T2" y="T3"/>
                </a:cxn>
              </a:cxnLst>
              <a:rect l="0" t="0" r="r" b="b"/>
              <a:pathLst>
                <a:path w="102" h="20">
                  <a:moveTo>
                    <a:pt x="101" y="16"/>
                  </a:moveTo>
                  <a:lnTo>
                    <a:pt x="0" y="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900" name="Freeform 27"/>
            <p:cNvSpPr>
              <a:spLocks/>
            </p:cNvSpPr>
            <p:nvPr/>
          </p:nvSpPr>
          <p:spPr bwMode="auto">
            <a:xfrm>
              <a:off x="6080" y="1106"/>
              <a:ext cx="98" cy="20"/>
            </a:xfrm>
            <a:custGeom>
              <a:avLst/>
              <a:gdLst>
                <a:gd name="T0" fmla="*/ 97 w 98"/>
                <a:gd name="T1" fmla="*/ 16 h 20"/>
                <a:gd name="T2" fmla="*/ 0 w 98"/>
                <a:gd name="T3" fmla="*/ 0 h 20"/>
              </a:gdLst>
              <a:ahLst/>
              <a:cxnLst>
                <a:cxn ang="0">
                  <a:pos x="T0" y="T1"/>
                </a:cxn>
                <a:cxn ang="0">
                  <a:pos x="T2" y="T3"/>
                </a:cxn>
              </a:cxnLst>
              <a:rect l="0" t="0" r="r" b="b"/>
              <a:pathLst>
                <a:path w="98" h="20">
                  <a:moveTo>
                    <a:pt x="97" y="16"/>
                  </a:moveTo>
                  <a:lnTo>
                    <a:pt x="0" y="0"/>
                  </a:lnTo>
                </a:path>
              </a:pathLst>
            </a:custGeom>
            <a:noFill/>
            <a:ln w="4824">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901" name="Freeform 26"/>
            <p:cNvSpPr>
              <a:spLocks/>
            </p:cNvSpPr>
            <p:nvPr/>
          </p:nvSpPr>
          <p:spPr bwMode="auto">
            <a:xfrm>
              <a:off x="6080" y="1152"/>
              <a:ext cx="98" cy="26"/>
            </a:xfrm>
            <a:custGeom>
              <a:avLst/>
              <a:gdLst>
                <a:gd name="T0" fmla="*/ 97 w 98"/>
                <a:gd name="T1" fmla="*/ 25 h 26"/>
                <a:gd name="T2" fmla="*/ 0 w 98"/>
                <a:gd name="T3" fmla="*/ 0 h 26"/>
              </a:gdLst>
              <a:ahLst/>
              <a:cxnLst>
                <a:cxn ang="0">
                  <a:pos x="T0" y="T1"/>
                </a:cxn>
                <a:cxn ang="0">
                  <a:pos x="T2" y="T3"/>
                </a:cxn>
              </a:cxnLst>
              <a:rect l="0" t="0" r="r" b="b"/>
              <a:pathLst>
                <a:path w="98" h="26">
                  <a:moveTo>
                    <a:pt x="97" y="25"/>
                  </a:moveTo>
                  <a:lnTo>
                    <a:pt x="0" y="0"/>
                  </a:lnTo>
                </a:path>
              </a:pathLst>
            </a:custGeom>
            <a:noFill/>
            <a:ln w="4824">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902" name="Freeform 25"/>
            <p:cNvSpPr>
              <a:spLocks/>
            </p:cNvSpPr>
            <p:nvPr/>
          </p:nvSpPr>
          <p:spPr bwMode="auto">
            <a:xfrm>
              <a:off x="6089" y="1207"/>
              <a:ext cx="102" cy="22"/>
            </a:xfrm>
            <a:custGeom>
              <a:avLst/>
              <a:gdLst>
                <a:gd name="T0" fmla="*/ 101 w 102"/>
                <a:gd name="T1" fmla="*/ 21 h 22"/>
                <a:gd name="T2" fmla="*/ 0 w 102"/>
                <a:gd name="T3" fmla="*/ 0 h 22"/>
              </a:gdLst>
              <a:ahLst/>
              <a:cxnLst>
                <a:cxn ang="0">
                  <a:pos x="T0" y="T1"/>
                </a:cxn>
                <a:cxn ang="0">
                  <a:pos x="T2" y="T3"/>
                </a:cxn>
              </a:cxnLst>
              <a:rect l="0" t="0" r="r" b="b"/>
              <a:pathLst>
                <a:path w="102" h="22">
                  <a:moveTo>
                    <a:pt x="101" y="21"/>
                  </a:moveTo>
                  <a:lnTo>
                    <a:pt x="0" y="0"/>
                  </a:lnTo>
                </a:path>
              </a:pathLst>
            </a:custGeom>
            <a:noFill/>
            <a:ln w="4824">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903" name="Freeform 24"/>
            <p:cNvSpPr>
              <a:spLocks/>
            </p:cNvSpPr>
            <p:nvPr/>
          </p:nvSpPr>
          <p:spPr bwMode="auto">
            <a:xfrm>
              <a:off x="6101" y="1258"/>
              <a:ext cx="106" cy="22"/>
            </a:xfrm>
            <a:custGeom>
              <a:avLst/>
              <a:gdLst>
                <a:gd name="T0" fmla="*/ 105 w 106"/>
                <a:gd name="T1" fmla="*/ 21 h 22"/>
                <a:gd name="T2" fmla="*/ 0 w 106"/>
                <a:gd name="T3" fmla="*/ 0 h 22"/>
              </a:gdLst>
              <a:ahLst/>
              <a:cxnLst>
                <a:cxn ang="0">
                  <a:pos x="T0" y="T1"/>
                </a:cxn>
                <a:cxn ang="0">
                  <a:pos x="T2" y="T3"/>
                </a:cxn>
              </a:cxnLst>
              <a:rect l="0" t="0" r="r" b="b"/>
              <a:pathLst>
                <a:path w="106" h="22">
                  <a:moveTo>
                    <a:pt x="105" y="21"/>
                  </a:moveTo>
                  <a:lnTo>
                    <a:pt x="0" y="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904" name="Freeform 23"/>
            <p:cNvSpPr>
              <a:spLocks/>
            </p:cNvSpPr>
            <p:nvPr/>
          </p:nvSpPr>
          <p:spPr bwMode="auto">
            <a:xfrm>
              <a:off x="6110" y="1309"/>
              <a:ext cx="119" cy="20"/>
            </a:xfrm>
            <a:custGeom>
              <a:avLst/>
              <a:gdLst>
                <a:gd name="T0" fmla="*/ 118 w 119"/>
                <a:gd name="T1" fmla="*/ 16 h 20"/>
                <a:gd name="T2" fmla="*/ 0 w 119"/>
                <a:gd name="T3" fmla="*/ 0 h 20"/>
              </a:gdLst>
              <a:ahLst/>
              <a:cxnLst>
                <a:cxn ang="0">
                  <a:pos x="T0" y="T1"/>
                </a:cxn>
                <a:cxn ang="0">
                  <a:pos x="T2" y="T3"/>
                </a:cxn>
              </a:cxnLst>
              <a:rect l="0" t="0" r="r" b="b"/>
              <a:pathLst>
                <a:path w="119" h="20">
                  <a:moveTo>
                    <a:pt x="118" y="16"/>
                  </a:moveTo>
                  <a:lnTo>
                    <a:pt x="0" y="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905" name="Freeform 22"/>
            <p:cNvSpPr>
              <a:spLocks/>
            </p:cNvSpPr>
            <p:nvPr/>
          </p:nvSpPr>
          <p:spPr bwMode="auto">
            <a:xfrm>
              <a:off x="6042" y="853"/>
              <a:ext cx="174" cy="566"/>
            </a:xfrm>
            <a:custGeom>
              <a:avLst/>
              <a:gdLst>
                <a:gd name="T0" fmla="*/ 173 w 174"/>
                <a:gd name="T1" fmla="*/ 565 h 566"/>
                <a:gd name="T2" fmla="*/ 0 w 174"/>
                <a:gd name="T3" fmla="*/ 0 h 566"/>
              </a:gdLst>
              <a:ahLst/>
              <a:cxnLst>
                <a:cxn ang="0">
                  <a:pos x="T0" y="T1"/>
                </a:cxn>
                <a:cxn ang="0">
                  <a:pos x="T2" y="T3"/>
                </a:cxn>
              </a:cxnLst>
              <a:rect l="0" t="0" r="r" b="b"/>
              <a:pathLst>
                <a:path w="174" h="566">
                  <a:moveTo>
                    <a:pt x="173" y="565"/>
                  </a:moveTo>
                  <a:lnTo>
                    <a:pt x="0" y="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906" name="Freeform 21"/>
            <p:cNvSpPr>
              <a:spLocks/>
            </p:cNvSpPr>
            <p:nvPr/>
          </p:nvSpPr>
          <p:spPr bwMode="auto">
            <a:xfrm>
              <a:off x="5966" y="844"/>
              <a:ext cx="43" cy="110"/>
            </a:xfrm>
            <a:custGeom>
              <a:avLst/>
              <a:gdLst>
                <a:gd name="T0" fmla="*/ 42 w 43"/>
                <a:gd name="T1" fmla="*/ 109 h 110"/>
                <a:gd name="T2" fmla="*/ 0 w 43"/>
                <a:gd name="T3" fmla="*/ 0 h 110"/>
              </a:gdLst>
              <a:ahLst/>
              <a:cxnLst>
                <a:cxn ang="0">
                  <a:pos x="T0" y="T1"/>
                </a:cxn>
                <a:cxn ang="0">
                  <a:pos x="T2" y="T3"/>
                </a:cxn>
              </a:cxnLst>
              <a:rect l="0" t="0" r="r" b="b"/>
              <a:pathLst>
                <a:path w="43" h="110">
                  <a:moveTo>
                    <a:pt x="42" y="109"/>
                  </a:moveTo>
                  <a:lnTo>
                    <a:pt x="0" y="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907" name="Freeform 20"/>
            <p:cNvSpPr>
              <a:spLocks/>
            </p:cNvSpPr>
            <p:nvPr/>
          </p:nvSpPr>
          <p:spPr bwMode="auto">
            <a:xfrm>
              <a:off x="5920" y="857"/>
              <a:ext cx="30" cy="106"/>
            </a:xfrm>
            <a:custGeom>
              <a:avLst/>
              <a:gdLst>
                <a:gd name="T0" fmla="*/ 29 w 30"/>
                <a:gd name="T1" fmla="*/ 105 h 106"/>
                <a:gd name="T2" fmla="*/ 0 w 30"/>
                <a:gd name="T3" fmla="*/ 0 h 106"/>
              </a:gdLst>
              <a:ahLst/>
              <a:cxnLst>
                <a:cxn ang="0">
                  <a:pos x="T0" y="T1"/>
                </a:cxn>
                <a:cxn ang="0">
                  <a:pos x="T2" y="T3"/>
                </a:cxn>
              </a:cxnLst>
              <a:rect l="0" t="0" r="r" b="b"/>
              <a:pathLst>
                <a:path w="30" h="106">
                  <a:moveTo>
                    <a:pt x="29" y="105"/>
                  </a:moveTo>
                  <a:lnTo>
                    <a:pt x="0" y="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908" name="Freeform 19"/>
            <p:cNvSpPr>
              <a:spLocks/>
            </p:cNvSpPr>
            <p:nvPr/>
          </p:nvSpPr>
          <p:spPr bwMode="auto">
            <a:xfrm>
              <a:off x="5861" y="891"/>
              <a:ext cx="47" cy="148"/>
            </a:xfrm>
            <a:custGeom>
              <a:avLst/>
              <a:gdLst>
                <a:gd name="T0" fmla="*/ 46 w 47"/>
                <a:gd name="T1" fmla="*/ 147 h 148"/>
                <a:gd name="T2" fmla="*/ 0 w 47"/>
                <a:gd name="T3" fmla="*/ 0 h 148"/>
              </a:gdLst>
              <a:ahLst/>
              <a:cxnLst>
                <a:cxn ang="0">
                  <a:pos x="T0" y="T1"/>
                </a:cxn>
                <a:cxn ang="0">
                  <a:pos x="T2" y="T3"/>
                </a:cxn>
              </a:cxnLst>
              <a:rect l="0" t="0" r="r" b="b"/>
              <a:pathLst>
                <a:path w="47" h="148">
                  <a:moveTo>
                    <a:pt x="46" y="147"/>
                  </a:moveTo>
                  <a:lnTo>
                    <a:pt x="0" y="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909" name="Freeform 18"/>
            <p:cNvSpPr>
              <a:spLocks/>
            </p:cNvSpPr>
            <p:nvPr/>
          </p:nvSpPr>
          <p:spPr bwMode="auto">
            <a:xfrm>
              <a:off x="5814" y="937"/>
              <a:ext cx="30" cy="93"/>
            </a:xfrm>
            <a:custGeom>
              <a:avLst/>
              <a:gdLst>
                <a:gd name="T0" fmla="*/ 29 w 30"/>
                <a:gd name="T1" fmla="*/ 92 h 93"/>
                <a:gd name="T2" fmla="*/ 0 w 30"/>
                <a:gd name="T3" fmla="*/ 0 h 93"/>
              </a:gdLst>
              <a:ahLst/>
              <a:cxnLst>
                <a:cxn ang="0">
                  <a:pos x="T0" y="T1"/>
                </a:cxn>
                <a:cxn ang="0">
                  <a:pos x="T2" y="T3"/>
                </a:cxn>
              </a:cxnLst>
              <a:rect l="0" t="0" r="r" b="b"/>
              <a:pathLst>
                <a:path w="30" h="93">
                  <a:moveTo>
                    <a:pt x="29" y="92"/>
                  </a:moveTo>
                  <a:lnTo>
                    <a:pt x="0" y="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910" name="Freeform 17"/>
            <p:cNvSpPr>
              <a:spLocks/>
            </p:cNvSpPr>
            <p:nvPr/>
          </p:nvSpPr>
          <p:spPr bwMode="auto">
            <a:xfrm>
              <a:off x="6135" y="1368"/>
              <a:ext cx="144" cy="20"/>
            </a:xfrm>
            <a:custGeom>
              <a:avLst/>
              <a:gdLst>
                <a:gd name="T0" fmla="*/ 143 w 144"/>
                <a:gd name="T1" fmla="*/ 16 h 20"/>
                <a:gd name="T2" fmla="*/ 0 w 144"/>
                <a:gd name="T3" fmla="*/ 0 h 20"/>
              </a:gdLst>
              <a:ahLst/>
              <a:cxnLst>
                <a:cxn ang="0">
                  <a:pos x="T0" y="T1"/>
                </a:cxn>
                <a:cxn ang="0">
                  <a:pos x="T2" y="T3"/>
                </a:cxn>
              </a:cxnLst>
              <a:rect l="0" t="0" r="r" b="b"/>
              <a:pathLst>
                <a:path w="144" h="20">
                  <a:moveTo>
                    <a:pt x="143" y="16"/>
                  </a:moveTo>
                  <a:lnTo>
                    <a:pt x="0" y="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911" name="Freeform 16"/>
            <p:cNvSpPr>
              <a:spLocks/>
            </p:cNvSpPr>
            <p:nvPr/>
          </p:nvSpPr>
          <p:spPr bwMode="auto">
            <a:xfrm>
              <a:off x="5869" y="878"/>
              <a:ext cx="262" cy="51"/>
            </a:xfrm>
            <a:custGeom>
              <a:avLst/>
              <a:gdLst>
                <a:gd name="T0" fmla="*/ 261 w 262"/>
                <a:gd name="T1" fmla="*/ 50 h 51"/>
                <a:gd name="T2" fmla="*/ 0 w 262"/>
                <a:gd name="T3" fmla="*/ 0 h 51"/>
              </a:gdLst>
              <a:ahLst/>
              <a:cxnLst>
                <a:cxn ang="0">
                  <a:pos x="T0" y="T1"/>
                </a:cxn>
                <a:cxn ang="0">
                  <a:pos x="T2" y="T3"/>
                </a:cxn>
              </a:cxnLst>
              <a:rect l="0" t="0" r="r" b="b"/>
              <a:pathLst>
                <a:path w="262" h="51">
                  <a:moveTo>
                    <a:pt x="261" y="50"/>
                  </a:moveTo>
                  <a:lnTo>
                    <a:pt x="0" y="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912" name="Freeform 15"/>
            <p:cNvSpPr>
              <a:spLocks/>
            </p:cNvSpPr>
            <p:nvPr/>
          </p:nvSpPr>
          <p:spPr bwMode="auto">
            <a:xfrm>
              <a:off x="5937" y="844"/>
              <a:ext cx="136" cy="30"/>
            </a:xfrm>
            <a:custGeom>
              <a:avLst/>
              <a:gdLst>
                <a:gd name="T0" fmla="*/ 135 w 136"/>
                <a:gd name="T1" fmla="*/ 29 h 30"/>
                <a:gd name="T2" fmla="*/ 0 w 136"/>
                <a:gd name="T3" fmla="*/ 0 h 30"/>
              </a:gdLst>
              <a:ahLst/>
              <a:cxnLst>
                <a:cxn ang="0">
                  <a:pos x="T0" y="T1"/>
                </a:cxn>
                <a:cxn ang="0">
                  <a:pos x="T2" y="T3"/>
                </a:cxn>
              </a:cxnLst>
              <a:rect l="0" t="0" r="r" b="b"/>
              <a:pathLst>
                <a:path w="136" h="30">
                  <a:moveTo>
                    <a:pt x="135" y="29"/>
                  </a:moveTo>
                  <a:lnTo>
                    <a:pt x="0" y="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913" name="Freeform 14"/>
            <p:cNvSpPr>
              <a:spLocks/>
            </p:cNvSpPr>
            <p:nvPr/>
          </p:nvSpPr>
          <p:spPr bwMode="auto">
            <a:xfrm>
              <a:off x="5797" y="967"/>
              <a:ext cx="123" cy="20"/>
            </a:xfrm>
            <a:custGeom>
              <a:avLst/>
              <a:gdLst>
                <a:gd name="T0" fmla="*/ 122 w 123"/>
                <a:gd name="T1" fmla="*/ 16 h 20"/>
                <a:gd name="T2" fmla="*/ 0 w 123"/>
                <a:gd name="T3" fmla="*/ 0 h 20"/>
              </a:gdLst>
              <a:ahLst/>
              <a:cxnLst>
                <a:cxn ang="0">
                  <a:pos x="T0" y="T1"/>
                </a:cxn>
                <a:cxn ang="0">
                  <a:pos x="T2" y="T3"/>
                </a:cxn>
              </a:cxnLst>
              <a:rect l="0" t="0" r="r" b="b"/>
              <a:pathLst>
                <a:path w="123" h="20">
                  <a:moveTo>
                    <a:pt x="122" y="16"/>
                  </a:moveTo>
                  <a:lnTo>
                    <a:pt x="0" y="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914" name="Freeform 13"/>
            <p:cNvSpPr>
              <a:spLocks/>
            </p:cNvSpPr>
            <p:nvPr/>
          </p:nvSpPr>
          <p:spPr bwMode="auto">
            <a:xfrm>
              <a:off x="6101" y="895"/>
              <a:ext cx="144" cy="524"/>
            </a:xfrm>
            <a:custGeom>
              <a:avLst/>
              <a:gdLst>
                <a:gd name="T0" fmla="*/ 143 w 144"/>
                <a:gd name="T1" fmla="*/ 523 h 524"/>
                <a:gd name="T2" fmla="*/ 0 w 144"/>
                <a:gd name="T3" fmla="*/ 0 h 524"/>
              </a:gdLst>
              <a:ahLst/>
              <a:cxnLst>
                <a:cxn ang="0">
                  <a:pos x="T0" y="T1"/>
                </a:cxn>
                <a:cxn ang="0">
                  <a:pos x="T2" y="T3"/>
                </a:cxn>
              </a:cxnLst>
              <a:rect l="0" t="0" r="r" b="b"/>
              <a:pathLst>
                <a:path w="144" h="524">
                  <a:moveTo>
                    <a:pt x="143" y="523"/>
                  </a:moveTo>
                  <a:lnTo>
                    <a:pt x="0" y="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915" name="Freeform 12"/>
            <p:cNvSpPr>
              <a:spLocks/>
            </p:cNvSpPr>
            <p:nvPr/>
          </p:nvSpPr>
          <p:spPr bwMode="auto">
            <a:xfrm>
              <a:off x="6009" y="844"/>
              <a:ext cx="174" cy="566"/>
            </a:xfrm>
            <a:custGeom>
              <a:avLst/>
              <a:gdLst>
                <a:gd name="T0" fmla="*/ 173 w 174"/>
                <a:gd name="T1" fmla="*/ 565 h 566"/>
                <a:gd name="T2" fmla="*/ 0 w 174"/>
                <a:gd name="T3" fmla="*/ 0 h 566"/>
              </a:gdLst>
              <a:ahLst/>
              <a:cxnLst>
                <a:cxn ang="0">
                  <a:pos x="T0" y="T1"/>
                </a:cxn>
                <a:cxn ang="0">
                  <a:pos x="T2" y="T3"/>
                </a:cxn>
              </a:cxnLst>
              <a:rect l="0" t="0" r="r" b="b"/>
              <a:pathLst>
                <a:path w="174" h="566">
                  <a:moveTo>
                    <a:pt x="173" y="565"/>
                  </a:moveTo>
                  <a:lnTo>
                    <a:pt x="0" y="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pic>
          <p:nvPicPr>
            <p:cNvPr id="916"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68" y="854"/>
              <a:ext cx="220" cy="340"/>
            </a:xfrm>
            <a:prstGeom prst="rect">
              <a:avLst/>
            </a:prstGeom>
            <a:noFill/>
            <a:extLst>
              <a:ext uri="{909E8E84-426E-40DD-AFC4-6F175D3DCCD1}">
                <a14:hiddenFill xmlns:a14="http://schemas.microsoft.com/office/drawing/2010/main">
                  <a:solidFill>
                    <a:srgbClr val="FFFFFF"/>
                  </a:solidFill>
                </a14:hiddenFill>
              </a:ext>
            </a:extLst>
          </p:spPr>
        </p:pic>
        <p:sp>
          <p:nvSpPr>
            <p:cNvPr id="917" name="Freeform 10"/>
            <p:cNvSpPr>
              <a:spLocks/>
            </p:cNvSpPr>
            <p:nvPr/>
          </p:nvSpPr>
          <p:spPr bwMode="auto">
            <a:xfrm>
              <a:off x="5797" y="1672"/>
              <a:ext cx="520" cy="161"/>
            </a:xfrm>
            <a:custGeom>
              <a:avLst/>
              <a:gdLst>
                <a:gd name="T0" fmla="*/ 0 w 520"/>
                <a:gd name="T1" fmla="*/ 160 h 161"/>
                <a:gd name="T2" fmla="*/ 519 w 520"/>
                <a:gd name="T3" fmla="*/ 0 h 161"/>
              </a:gdLst>
              <a:ahLst/>
              <a:cxnLst>
                <a:cxn ang="0">
                  <a:pos x="T0" y="T1"/>
                </a:cxn>
                <a:cxn ang="0">
                  <a:pos x="T2" y="T3"/>
                </a:cxn>
              </a:cxnLst>
              <a:rect l="0" t="0" r="r" b="b"/>
              <a:pathLst>
                <a:path w="520" h="161">
                  <a:moveTo>
                    <a:pt x="0" y="160"/>
                  </a:moveTo>
                  <a:lnTo>
                    <a:pt x="519" y="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918" name="Freeform 9"/>
            <p:cNvSpPr>
              <a:spLocks/>
            </p:cNvSpPr>
            <p:nvPr/>
          </p:nvSpPr>
          <p:spPr bwMode="auto">
            <a:xfrm>
              <a:off x="6199" y="1571"/>
              <a:ext cx="119" cy="119"/>
            </a:xfrm>
            <a:custGeom>
              <a:avLst/>
              <a:gdLst>
                <a:gd name="T0" fmla="*/ 0 w 119"/>
                <a:gd name="T1" fmla="*/ 118 h 119"/>
                <a:gd name="T2" fmla="*/ 118 w 119"/>
                <a:gd name="T3" fmla="*/ 0 h 119"/>
              </a:gdLst>
              <a:ahLst/>
              <a:cxnLst>
                <a:cxn ang="0">
                  <a:pos x="T0" y="T1"/>
                </a:cxn>
                <a:cxn ang="0">
                  <a:pos x="T2" y="T3"/>
                </a:cxn>
              </a:cxnLst>
              <a:rect l="0" t="0" r="r" b="b"/>
              <a:pathLst>
                <a:path w="119" h="119">
                  <a:moveTo>
                    <a:pt x="0" y="118"/>
                  </a:moveTo>
                  <a:lnTo>
                    <a:pt x="118" y="0"/>
                  </a:lnTo>
                </a:path>
              </a:pathLst>
            </a:custGeom>
            <a:noFill/>
            <a:ln w="4826">
              <a:solidFill>
                <a:srgbClr val="231F20"/>
              </a:solidFill>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latin typeface="Calibri" panose="020F0502020204030204"/>
              </a:endParaRPr>
            </a:p>
          </p:txBody>
        </p:sp>
        <p:sp>
          <p:nvSpPr>
            <p:cNvPr id="919" name="Text Box 8"/>
            <p:cNvSpPr txBox="1">
              <a:spLocks noChangeArrowheads="1"/>
            </p:cNvSpPr>
            <p:nvPr/>
          </p:nvSpPr>
          <p:spPr bwMode="auto">
            <a:xfrm>
              <a:off x="2457" y="396"/>
              <a:ext cx="897" cy="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defTabSz="685800" eaLnBrk="0" fontAlgn="base" hangingPunct="0">
                <a:spcBef>
                  <a:spcPct val="0"/>
                </a:spcBef>
                <a:spcAft>
                  <a:spcPct val="0"/>
                </a:spcAft>
              </a:pPr>
              <a:r>
                <a:rPr lang="en-US" altLang="en-US" sz="450">
                  <a:solidFill>
                    <a:srgbClr val="231F20"/>
                  </a:solidFill>
                  <a:latin typeface="Helvetica" panose="020B0604020202020204" pitchFamily="34" charset="0"/>
                  <a:ea typeface="Times New Roman" panose="02020603050405020304" pitchFamily="18" charset="0"/>
                  <a:cs typeface="Arial" panose="020B0604020202020204" pitchFamily="34" charset="0"/>
                </a:rPr>
                <a:t>TRANSCEIVER</a:t>
              </a:r>
              <a:endParaRPr lang="en-US" altLang="en-US" sz="1350">
                <a:solidFill>
                  <a:prstClr val="black"/>
                </a:solidFill>
                <a:latin typeface="Arial" panose="020B0604020202020204" pitchFamily="34" charset="0"/>
              </a:endParaRPr>
            </a:p>
          </p:txBody>
        </p:sp>
        <p:sp>
          <p:nvSpPr>
            <p:cNvPr id="920" name="Text Box 7"/>
            <p:cNvSpPr txBox="1">
              <a:spLocks noChangeArrowheads="1"/>
            </p:cNvSpPr>
            <p:nvPr/>
          </p:nvSpPr>
          <p:spPr bwMode="auto">
            <a:xfrm>
              <a:off x="3788" y="325"/>
              <a:ext cx="500" cy="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defTabSz="685800" eaLnBrk="0" fontAlgn="base" hangingPunct="0">
                <a:spcBef>
                  <a:spcPct val="0"/>
                </a:spcBef>
                <a:spcAft>
                  <a:spcPct val="0"/>
                </a:spcAft>
              </a:pPr>
              <a:r>
                <a:rPr lang="en-US" altLang="en-US" sz="450">
                  <a:solidFill>
                    <a:srgbClr val="231F20"/>
                  </a:solidFill>
                  <a:latin typeface="Helvetica" panose="020B0604020202020204" pitchFamily="34" charset="0"/>
                  <a:ea typeface="Times New Roman" panose="02020603050405020304" pitchFamily="18" charset="0"/>
                  <a:cs typeface="Arial" panose="020B0604020202020204" pitchFamily="34" charset="0"/>
                </a:rPr>
                <a:t>POWER SUPPLY</a:t>
              </a:r>
              <a:endParaRPr lang="en-US" altLang="en-US" sz="1350">
                <a:solidFill>
                  <a:prstClr val="black"/>
                </a:solidFill>
                <a:latin typeface="Arial" panose="020B0604020202020204" pitchFamily="34" charset="0"/>
              </a:endParaRPr>
            </a:p>
          </p:txBody>
        </p:sp>
        <p:sp>
          <p:nvSpPr>
            <p:cNvPr id="921" name="Text Box 6"/>
            <p:cNvSpPr txBox="1">
              <a:spLocks noChangeArrowheads="1"/>
            </p:cNvSpPr>
            <p:nvPr/>
          </p:nvSpPr>
          <p:spPr bwMode="auto">
            <a:xfrm>
              <a:off x="4936" y="324"/>
              <a:ext cx="609" cy="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defTabSz="685800" eaLnBrk="0" fontAlgn="base" hangingPunct="0">
                <a:spcBef>
                  <a:spcPct val="0"/>
                </a:spcBef>
                <a:spcAft>
                  <a:spcPct val="0"/>
                </a:spcAft>
              </a:pPr>
              <a:r>
                <a:rPr lang="en-US" altLang="en-US" sz="450">
                  <a:solidFill>
                    <a:srgbClr val="231F20"/>
                  </a:solidFill>
                  <a:latin typeface="Helvetica" panose="020B0604020202020204" pitchFamily="34" charset="0"/>
                  <a:ea typeface="Times New Roman" panose="02020603050405020304" pitchFamily="18" charset="0"/>
                  <a:cs typeface="Arial" panose="020B0604020202020204" pitchFamily="34" charset="0"/>
                </a:rPr>
                <a:t>ANTENNA SWITCH</a:t>
              </a:r>
              <a:endParaRPr lang="en-US" altLang="en-US" sz="1350">
                <a:solidFill>
                  <a:prstClr val="black"/>
                </a:solidFill>
                <a:latin typeface="Arial" panose="020B0604020202020204" pitchFamily="34" charset="0"/>
              </a:endParaRPr>
            </a:p>
          </p:txBody>
        </p:sp>
        <p:sp>
          <p:nvSpPr>
            <p:cNvPr id="922" name="Text Box 5"/>
            <p:cNvSpPr txBox="1">
              <a:spLocks noChangeArrowheads="1"/>
            </p:cNvSpPr>
            <p:nvPr/>
          </p:nvSpPr>
          <p:spPr bwMode="auto">
            <a:xfrm>
              <a:off x="5984" y="253"/>
              <a:ext cx="951" cy="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defTabSz="685800" eaLnBrk="0" fontAlgn="base" hangingPunct="0">
                <a:spcBef>
                  <a:spcPct val="0"/>
                </a:spcBef>
                <a:spcAft>
                  <a:spcPct val="0"/>
                </a:spcAft>
              </a:pPr>
              <a:r>
                <a:rPr lang="en-US" altLang="en-US" sz="450">
                  <a:solidFill>
                    <a:srgbClr val="231F20"/>
                  </a:solidFill>
                  <a:latin typeface="Helvetica" panose="020B0604020202020204" pitchFamily="34" charset="0"/>
                  <a:ea typeface="Times New Roman" panose="02020603050405020304" pitchFamily="18" charset="0"/>
                  <a:cs typeface="Arial" panose="020B0604020202020204" pitchFamily="34" charset="0"/>
                </a:rPr>
                <a:t>HEAVY GAUGE COPPER BRAID</a:t>
              </a:r>
              <a:endParaRPr lang="en-US" altLang="en-US" sz="1350">
                <a:solidFill>
                  <a:prstClr val="black"/>
                </a:solidFill>
                <a:latin typeface="Arial" panose="020B0604020202020204" pitchFamily="34" charset="0"/>
              </a:endParaRPr>
            </a:p>
          </p:txBody>
        </p:sp>
        <p:sp>
          <p:nvSpPr>
            <p:cNvPr id="923" name="Text Box 4"/>
            <p:cNvSpPr txBox="1">
              <a:spLocks noChangeArrowheads="1"/>
            </p:cNvSpPr>
            <p:nvPr/>
          </p:nvSpPr>
          <p:spPr bwMode="auto">
            <a:xfrm>
              <a:off x="2204" y="1330"/>
              <a:ext cx="951"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defTabSz="685800" eaLnBrk="0" fontAlgn="base" hangingPunct="0">
                <a:spcBef>
                  <a:spcPct val="0"/>
                </a:spcBef>
                <a:spcAft>
                  <a:spcPct val="0"/>
                </a:spcAft>
              </a:pPr>
              <a:r>
                <a:rPr lang="en-US" altLang="en-US" sz="450">
                  <a:solidFill>
                    <a:srgbClr val="231F20"/>
                  </a:solidFill>
                  <a:latin typeface="Helvetica" panose="020B0604020202020204" pitchFamily="34" charset="0"/>
                  <a:ea typeface="Times New Roman" panose="02020603050405020304" pitchFamily="18" charset="0"/>
                  <a:cs typeface="Arial" panose="020B0604020202020204" pitchFamily="34" charset="0"/>
                </a:rPr>
                <a:t>HEAVY GAUGE COPPER BRAID</a:t>
              </a:r>
              <a:endParaRPr lang="en-US" altLang="en-US" sz="1350">
                <a:solidFill>
                  <a:prstClr val="black"/>
                </a:solidFill>
                <a:latin typeface="Arial" panose="020B0604020202020204" pitchFamily="34" charset="0"/>
              </a:endParaRPr>
            </a:p>
          </p:txBody>
        </p:sp>
        <p:sp>
          <p:nvSpPr>
            <p:cNvPr id="924" name="Text Box 3"/>
            <p:cNvSpPr txBox="1">
              <a:spLocks noChangeArrowheads="1"/>
            </p:cNvSpPr>
            <p:nvPr/>
          </p:nvSpPr>
          <p:spPr bwMode="auto">
            <a:xfrm>
              <a:off x="3589" y="1520"/>
              <a:ext cx="856" cy="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defTabSz="685800" eaLnBrk="0" fontAlgn="base" hangingPunct="0">
                <a:spcBef>
                  <a:spcPct val="0"/>
                </a:spcBef>
                <a:spcAft>
                  <a:spcPct val="0"/>
                </a:spcAft>
              </a:pPr>
              <a:r>
                <a:rPr lang="en-US" altLang="en-US" sz="450">
                  <a:solidFill>
                    <a:srgbClr val="231F20"/>
                  </a:solidFill>
                  <a:latin typeface="Helvetica" panose="020B0604020202020204" pitchFamily="34" charset="0"/>
                  <a:ea typeface="Times New Roman" panose="02020603050405020304" pitchFamily="18" charset="0"/>
                  <a:cs typeface="Arial" panose="020B0604020202020204" pitchFamily="34" charset="0"/>
                </a:rPr>
                <a:t>COPPER PIPE</a:t>
              </a:r>
              <a:endParaRPr lang="en-US" altLang="en-US" sz="1350">
                <a:solidFill>
                  <a:prstClr val="black"/>
                </a:solidFill>
                <a:latin typeface="Arial" panose="020B0604020202020204" pitchFamily="34" charset="0"/>
              </a:endParaRPr>
            </a:p>
          </p:txBody>
        </p:sp>
        <p:sp>
          <p:nvSpPr>
            <p:cNvPr id="925" name="Text Box 2"/>
            <p:cNvSpPr txBox="1">
              <a:spLocks noChangeArrowheads="1"/>
            </p:cNvSpPr>
            <p:nvPr/>
          </p:nvSpPr>
          <p:spPr bwMode="auto">
            <a:xfrm>
              <a:off x="4894" y="1651"/>
              <a:ext cx="881" cy="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defTabSz="685800" eaLnBrk="0" fontAlgn="base" hangingPunct="0">
                <a:spcBef>
                  <a:spcPct val="0"/>
                </a:spcBef>
                <a:spcAft>
                  <a:spcPct val="0"/>
                </a:spcAft>
              </a:pPr>
              <a:r>
                <a:rPr lang="en-US" altLang="en-US" sz="450" dirty="0">
                  <a:solidFill>
                    <a:srgbClr val="231F20"/>
                  </a:solidFill>
                  <a:latin typeface="Helvetica" panose="020B0604020202020204" pitchFamily="34" charset="0"/>
                  <a:ea typeface="Times New Roman" panose="02020603050405020304" pitchFamily="18" charset="0"/>
                  <a:cs typeface="Arial" panose="020B0604020202020204" pitchFamily="34" charset="0"/>
                </a:rPr>
                <a:t>COPPER GROUND ROD</a:t>
              </a:r>
              <a:endParaRPr lang="en-US" altLang="en-US" sz="1350" dirty="0">
                <a:solidFill>
                  <a:prstClr val="black"/>
                </a:solidFill>
                <a:latin typeface="Arial" panose="020B0604020202020204" pitchFamily="34" charset="0"/>
              </a:endParaRPr>
            </a:p>
          </p:txBody>
        </p:sp>
      </p:grpSp>
      <p:sp>
        <p:nvSpPr>
          <p:cNvPr id="78" name="Slide Number Placeholder 1"/>
          <p:cNvSpPr txBox="1">
            <a:spLocks/>
          </p:cNvSpPr>
          <p:nvPr/>
        </p:nvSpPr>
        <p:spPr>
          <a:xfrm>
            <a:off x="6457950" y="4767264"/>
            <a:ext cx="2057400" cy="273844"/>
          </a:xfrm>
          <a:prstGeom prst="rect">
            <a:avLst/>
          </a:prstGeom>
        </p:spPr>
        <p:txBody>
          <a:bodyPr vert="horz" lIns="68580" tIns="34290" rIns="68580" bIns="3429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sz="900" dirty="0">
                <a:solidFill>
                  <a:prstClr val="black">
                    <a:tint val="75000"/>
                  </a:prstClr>
                </a:solidFill>
                <a:latin typeface="Calibri" panose="020F0502020204030204"/>
              </a:rPr>
              <a:t>8</a:t>
            </a:r>
          </a:p>
        </p:txBody>
      </p:sp>
    </p:spTree>
    <p:extLst>
      <p:ext uri="{BB962C8B-B14F-4D97-AF65-F5344CB8AC3E}">
        <p14:creationId xmlns:p14="http://schemas.microsoft.com/office/powerpoint/2010/main" val="3079527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154371">
                                            <p:txEl>
                                              <p:pRg st="1" end="1"/>
                                            </p:txEl>
                                          </p:spTgt>
                                        </p:tgtEl>
                                        <p:attrNameLst>
                                          <p:attrName>style.visibility</p:attrName>
                                        </p:attrNameLst>
                                      </p:cBhvr>
                                      <p:to>
                                        <p:strVal val="visible"/>
                                      </p:to>
                                    </p:set>
                                    <p:animEffect transition="in" filter="wipe(up)">
                                      <p:cBhvr>
                                        <p:cTn id="7" dur="1000"/>
                                        <p:tgtEl>
                                          <p:spTgt spid="415437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right)">
                                      <p:cBhvr>
                                        <p:cTn id="12" dur="1000"/>
                                        <p:tgtEl>
                                          <p:spTgt spid="2"/>
                                        </p:tgtEl>
                                      </p:cBhvr>
                                    </p:animEffect>
                                  </p:childTnLst>
                                </p:cTn>
                              </p:par>
                              <p:par>
                                <p:cTn id="13" presetID="22" presetClass="entr" presetSubtype="8" fill="hold" nodeType="withEffect">
                                  <p:stCondLst>
                                    <p:cond delay="0"/>
                                  </p:stCondLst>
                                  <p:childTnLst>
                                    <p:set>
                                      <p:cBhvr>
                                        <p:cTn id="14" dur="1" fill="hold">
                                          <p:stCondLst>
                                            <p:cond delay="0"/>
                                          </p:stCondLst>
                                        </p:cTn>
                                        <p:tgtEl>
                                          <p:spTgt spid="854"/>
                                        </p:tgtEl>
                                        <p:attrNameLst>
                                          <p:attrName>style.visibility</p:attrName>
                                        </p:attrNameLst>
                                      </p:cBhvr>
                                      <p:to>
                                        <p:strVal val="visible"/>
                                      </p:to>
                                    </p:set>
                                    <p:animEffect transition="in" filter="wipe(left)">
                                      <p:cBhvr>
                                        <p:cTn id="15" dur="1000"/>
                                        <p:tgtEl>
                                          <p:spTgt spid="85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4154371">
                                            <p:txEl>
                                              <p:pRg st="10" end="10"/>
                                            </p:txEl>
                                          </p:spTgt>
                                        </p:tgtEl>
                                        <p:attrNameLst>
                                          <p:attrName>style.visibility</p:attrName>
                                        </p:attrNameLst>
                                      </p:cBhvr>
                                      <p:to>
                                        <p:strVal val="visible"/>
                                      </p:to>
                                    </p:set>
                                    <p:animEffect transition="in" filter="wipe(left)">
                                      <p:cBhvr>
                                        <p:cTn id="20" dur="1000"/>
                                        <p:tgtEl>
                                          <p:spTgt spid="4154371">
                                            <p:txEl>
                                              <p:pRg st="10" end="1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4154371">
                                            <p:txEl>
                                              <p:pRg st="11" end="11"/>
                                            </p:txEl>
                                          </p:spTgt>
                                        </p:tgtEl>
                                        <p:attrNameLst>
                                          <p:attrName>style.visibility</p:attrName>
                                        </p:attrNameLst>
                                      </p:cBhvr>
                                      <p:to>
                                        <p:strVal val="visible"/>
                                      </p:to>
                                    </p:set>
                                    <p:animEffect transition="in" filter="wipe(left)">
                                      <p:cBhvr>
                                        <p:cTn id="25" dur="1000"/>
                                        <p:tgtEl>
                                          <p:spTgt spid="4154371">
                                            <p:txEl>
                                              <p:pRg st="11" end="1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4154371">
                                            <p:txEl>
                                              <p:pRg st="12" end="12"/>
                                            </p:txEl>
                                          </p:spTgt>
                                        </p:tgtEl>
                                        <p:attrNameLst>
                                          <p:attrName>style.visibility</p:attrName>
                                        </p:attrNameLst>
                                      </p:cBhvr>
                                      <p:to>
                                        <p:strVal val="visible"/>
                                      </p:to>
                                    </p:set>
                                    <p:animEffect transition="in" filter="wipe(down)">
                                      <p:cBhvr>
                                        <p:cTn id="30" dur="1000"/>
                                        <p:tgtEl>
                                          <p:spTgt spid="4154371">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a:extLst>
              <a:ext uri="{FF2B5EF4-FFF2-40B4-BE49-F238E27FC236}">
                <a16:creationId xmlns:a16="http://schemas.microsoft.com/office/drawing/2014/main" id="{C83BBD58-0410-4443-9E31-B9E3F5D2015A}"/>
              </a:ext>
            </a:extLst>
          </p:cNvPr>
          <p:cNvSpPr>
            <a:spLocks noChangeArrowheads="1"/>
          </p:cNvSpPr>
          <p:nvPr/>
        </p:nvSpPr>
        <p:spPr bwMode="auto">
          <a:xfrm>
            <a:off x="142875" y="740934"/>
            <a:ext cx="8858250" cy="40582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lstStyle>
            <a:lvl1pPr marL="341313" indent="-341313">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9pPr>
          </a:lstStyle>
          <a:p>
            <a:pPr>
              <a:lnSpc>
                <a:spcPct val="100000"/>
              </a:lnSpc>
              <a:spcBef>
                <a:spcPts val="281"/>
              </a:spcBef>
              <a:buClr>
                <a:srgbClr val="FF1515"/>
              </a:buClr>
              <a:buFont typeface="Wingdings" panose="05000000000000000000" pitchFamily="2" charset="2"/>
              <a:buChar char=""/>
            </a:pPr>
            <a:r>
              <a:rPr lang="en-US" altLang="en-US" sz="1500" b="1" dirty="0">
                <a:solidFill>
                  <a:srgbClr val="000066"/>
                </a:solidFill>
                <a:latin typeface="Rockwell" panose="02060603020205020403" pitchFamily="18" charset="0"/>
                <a:ea typeface="Microsoft YaHei" panose="020B0503020204020204" pitchFamily="34" charset="-122"/>
              </a:rPr>
              <a:t>Bypass capacitors</a:t>
            </a:r>
            <a:r>
              <a:rPr lang="en-US" altLang="en-US" sz="1500" dirty="0">
                <a:solidFill>
                  <a:srgbClr val="000066"/>
                </a:solidFill>
                <a:latin typeface="Rockwell" panose="02060603020205020403" pitchFamily="18" charset="0"/>
                <a:ea typeface="Microsoft YaHei" panose="020B0503020204020204" pitchFamily="34" charset="-122"/>
              </a:rPr>
              <a:t> might be useful in </a:t>
            </a:r>
            <a:r>
              <a:rPr lang="en-US" altLang="en-US" sz="1500" b="1" dirty="0">
                <a:solidFill>
                  <a:srgbClr val="000066"/>
                </a:solidFill>
                <a:latin typeface="Rockwell" panose="02060603020205020403" pitchFamily="18" charset="0"/>
                <a:ea typeface="Microsoft YaHei" panose="020B0503020204020204" pitchFamily="34" charset="-122"/>
              </a:rPr>
              <a:t>reducing RF interference</a:t>
            </a:r>
            <a:r>
              <a:rPr lang="en-US" altLang="en-US" sz="1500" dirty="0">
                <a:solidFill>
                  <a:srgbClr val="000066"/>
                </a:solidFill>
                <a:latin typeface="Rockwell" panose="02060603020205020403" pitchFamily="18" charset="0"/>
                <a:ea typeface="Microsoft YaHei" panose="020B0503020204020204" pitchFamily="34" charset="-122"/>
              </a:rPr>
              <a:t> to audio-frequency devices.</a:t>
            </a:r>
            <a:r>
              <a:rPr lang="en-US" altLang="en-US" sz="1125" dirty="0">
                <a:solidFill>
                  <a:srgbClr val="000066"/>
                </a:solidFill>
                <a:latin typeface="Rockwell" panose="02060603020205020403" pitchFamily="18" charset="0"/>
                <a:ea typeface="Microsoft YaHei" panose="020B0503020204020204" pitchFamily="34" charset="-122"/>
              </a:rPr>
              <a:t> </a:t>
            </a:r>
            <a:r>
              <a:rPr lang="en-US" altLang="en-US" sz="750" dirty="0">
                <a:solidFill>
                  <a:srgbClr val="000066"/>
                </a:solidFill>
                <a:latin typeface="Rockwell" panose="02060603020205020403" pitchFamily="18" charset="0"/>
                <a:ea typeface="Microsoft YaHei" panose="020B0503020204020204" pitchFamily="34" charset="-122"/>
              </a:rPr>
              <a:t>(G4C01) </a:t>
            </a:r>
          </a:p>
          <a:p>
            <a:pPr>
              <a:lnSpc>
                <a:spcPct val="100000"/>
              </a:lnSpc>
              <a:spcBef>
                <a:spcPts val="281"/>
              </a:spcBef>
              <a:buNone/>
            </a:pPr>
            <a:endParaRPr lang="en-US" altLang="en-US" sz="750" dirty="0">
              <a:solidFill>
                <a:srgbClr val="000066"/>
              </a:solidFill>
              <a:latin typeface="Rockwell" panose="02060603020205020403" pitchFamily="18" charset="0"/>
              <a:ea typeface="Microsoft YaHei" panose="020B0503020204020204" pitchFamily="34" charset="-122"/>
            </a:endParaRPr>
          </a:p>
          <a:p>
            <a:pPr>
              <a:lnSpc>
                <a:spcPct val="100000"/>
              </a:lnSpc>
              <a:spcBef>
                <a:spcPts val="281"/>
              </a:spcBef>
              <a:buNone/>
            </a:pPr>
            <a:endParaRPr lang="en-US" altLang="en-US" sz="1125" dirty="0">
              <a:solidFill>
                <a:srgbClr val="000066"/>
              </a:solidFill>
              <a:latin typeface="Rockwell" panose="02060603020205020403" pitchFamily="18" charset="0"/>
              <a:ea typeface="Microsoft YaHei" panose="020B0503020204020204" pitchFamily="34" charset="-122"/>
            </a:endParaRPr>
          </a:p>
          <a:p>
            <a:pPr>
              <a:lnSpc>
                <a:spcPct val="100000"/>
              </a:lnSpc>
              <a:spcBef>
                <a:spcPts val="281"/>
              </a:spcBef>
              <a:buNone/>
            </a:pPr>
            <a:endParaRPr lang="en-US" altLang="en-US" sz="1125" dirty="0">
              <a:solidFill>
                <a:srgbClr val="000066"/>
              </a:solidFill>
              <a:latin typeface="Rockwell" panose="02060603020205020403" pitchFamily="18" charset="0"/>
              <a:ea typeface="Microsoft YaHei" panose="020B0503020204020204" pitchFamily="34" charset="-122"/>
            </a:endParaRPr>
          </a:p>
          <a:p>
            <a:pPr>
              <a:lnSpc>
                <a:spcPct val="100000"/>
              </a:lnSpc>
              <a:spcBef>
                <a:spcPts val="281"/>
              </a:spcBef>
              <a:buNone/>
            </a:pPr>
            <a:endParaRPr lang="en-US" altLang="en-US" sz="1125" dirty="0">
              <a:solidFill>
                <a:srgbClr val="000066"/>
              </a:solidFill>
              <a:latin typeface="Rockwell" panose="02060603020205020403" pitchFamily="18" charset="0"/>
              <a:ea typeface="Microsoft YaHei" panose="020B0503020204020204" pitchFamily="34" charset="-122"/>
            </a:endParaRPr>
          </a:p>
          <a:p>
            <a:pPr>
              <a:lnSpc>
                <a:spcPct val="100000"/>
              </a:lnSpc>
              <a:spcBef>
                <a:spcPts val="281"/>
              </a:spcBef>
              <a:buNone/>
            </a:pPr>
            <a:endParaRPr lang="en-US" altLang="en-US" sz="1125" dirty="0">
              <a:solidFill>
                <a:srgbClr val="000066"/>
              </a:solidFill>
              <a:latin typeface="Rockwell" panose="02060603020205020403" pitchFamily="18" charset="0"/>
              <a:ea typeface="Microsoft YaHei" panose="020B0503020204020204" pitchFamily="34" charset="-122"/>
            </a:endParaRPr>
          </a:p>
          <a:p>
            <a:pPr>
              <a:lnSpc>
                <a:spcPct val="100000"/>
              </a:lnSpc>
              <a:spcBef>
                <a:spcPts val="281"/>
              </a:spcBef>
              <a:buNone/>
            </a:pPr>
            <a:endParaRPr lang="en-US" altLang="en-US" sz="1125" dirty="0">
              <a:solidFill>
                <a:srgbClr val="000066"/>
              </a:solidFill>
              <a:latin typeface="Rockwell" panose="02060603020205020403" pitchFamily="18" charset="0"/>
              <a:ea typeface="Microsoft YaHei" panose="020B0503020204020204" pitchFamily="34" charset="-122"/>
            </a:endParaRPr>
          </a:p>
          <a:p>
            <a:pPr>
              <a:lnSpc>
                <a:spcPct val="100000"/>
              </a:lnSpc>
              <a:spcBef>
                <a:spcPts val="281"/>
              </a:spcBef>
              <a:buNone/>
            </a:pPr>
            <a:endParaRPr lang="en-US" altLang="en-US" sz="1125" dirty="0">
              <a:solidFill>
                <a:srgbClr val="000066"/>
              </a:solidFill>
              <a:latin typeface="Rockwell" panose="02060603020205020403" pitchFamily="18" charset="0"/>
              <a:ea typeface="Microsoft YaHei" panose="020B0503020204020204" pitchFamily="34" charset="-122"/>
            </a:endParaRPr>
          </a:p>
          <a:p>
            <a:pPr marL="0" indent="0">
              <a:lnSpc>
                <a:spcPct val="100000"/>
              </a:lnSpc>
              <a:spcBef>
                <a:spcPts val="141"/>
              </a:spcBef>
              <a:buClr>
                <a:srgbClr val="FF1515"/>
              </a:buClr>
              <a:buNone/>
            </a:pPr>
            <a:endParaRPr lang="en-US" altLang="en-US" sz="1500" b="1" dirty="0">
              <a:solidFill>
                <a:srgbClr val="000066"/>
              </a:solidFill>
              <a:latin typeface="Rockwell" panose="02060603020205020403" pitchFamily="18" charset="0"/>
              <a:ea typeface="Microsoft YaHei" panose="020B0503020204020204" pitchFamily="34" charset="-122"/>
            </a:endParaRPr>
          </a:p>
          <a:p>
            <a:pPr>
              <a:lnSpc>
                <a:spcPct val="100000"/>
              </a:lnSpc>
              <a:spcBef>
                <a:spcPts val="141"/>
              </a:spcBef>
              <a:buClr>
                <a:srgbClr val="FF1515"/>
              </a:buClr>
              <a:buFont typeface="Wingdings" panose="05000000000000000000" pitchFamily="2" charset="2"/>
              <a:buChar char=""/>
            </a:pPr>
            <a:endParaRPr lang="en-US" altLang="en-US" sz="1500" b="1" dirty="0">
              <a:solidFill>
                <a:srgbClr val="000066"/>
              </a:solidFill>
              <a:latin typeface="Rockwell" panose="02060603020205020403" pitchFamily="18" charset="0"/>
              <a:ea typeface="Microsoft YaHei" panose="020B0503020204020204" pitchFamily="34" charset="-122"/>
            </a:endParaRPr>
          </a:p>
          <a:p>
            <a:pPr>
              <a:lnSpc>
                <a:spcPct val="100000"/>
              </a:lnSpc>
              <a:spcBef>
                <a:spcPts val="141"/>
              </a:spcBef>
              <a:buClr>
                <a:srgbClr val="FF1515"/>
              </a:buClr>
              <a:buFont typeface="Wingdings" panose="05000000000000000000" pitchFamily="2" charset="2"/>
              <a:buChar char=""/>
            </a:pPr>
            <a:r>
              <a:rPr lang="en-US" altLang="en-US" sz="1500" b="1" dirty="0">
                <a:solidFill>
                  <a:srgbClr val="000066"/>
                </a:solidFill>
                <a:latin typeface="Rockwell" panose="02060603020205020403" pitchFamily="18" charset="0"/>
                <a:ea typeface="Microsoft YaHei" panose="020B0503020204020204" pitchFamily="34" charset="-122"/>
              </a:rPr>
              <a:t>Placing a ferrite bead around the cable </a:t>
            </a:r>
            <a:r>
              <a:rPr lang="en-US" altLang="en-US" sz="1500" dirty="0">
                <a:solidFill>
                  <a:srgbClr val="000066"/>
                </a:solidFill>
                <a:latin typeface="Rockwell" panose="02060603020205020403" pitchFamily="18" charset="0"/>
                <a:ea typeface="Microsoft YaHei" panose="020B0503020204020204" pitchFamily="34" charset="-122"/>
              </a:rPr>
              <a:t>would reduce RF interference caused by common-mode current on an audio cable.</a:t>
            </a:r>
            <a:r>
              <a:rPr lang="en-US" altLang="en-US" sz="1125" dirty="0">
                <a:solidFill>
                  <a:srgbClr val="000066"/>
                </a:solidFill>
                <a:latin typeface="Rockwell" panose="02060603020205020403" pitchFamily="18" charset="0"/>
                <a:ea typeface="Microsoft YaHei" panose="020B0503020204020204" pitchFamily="34" charset="-122"/>
              </a:rPr>
              <a:t> </a:t>
            </a:r>
            <a:r>
              <a:rPr lang="en-US" altLang="en-US" sz="750" dirty="0">
                <a:solidFill>
                  <a:srgbClr val="000066"/>
                </a:solidFill>
                <a:latin typeface="Rockwell" panose="02060603020205020403" pitchFamily="18" charset="0"/>
                <a:ea typeface="Microsoft YaHei" panose="020B0503020204020204" pitchFamily="34" charset="-122"/>
              </a:rPr>
              <a:t>(G4C08)</a:t>
            </a:r>
          </a:p>
        </p:txBody>
      </p:sp>
      <p:sp>
        <p:nvSpPr>
          <p:cNvPr id="17411" name="Rectangle 2">
            <a:extLst>
              <a:ext uri="{FF2B5EF4-FFF2-40B4-BE49-F238E27FC236}">
                <a16:creationId xmlns:a16="http://schemas.microsoft.com/office/drawing/2014/main" id="{F3084DC0-EC2C-48C6-A527-8E6DA75D8924}"/>
              </a:ext>
            </a:extLst>
          </p:cNvPr>
          <p:cNvSpPr>
            <a:spLocks noChangeArrowheads="1"/>
          </p:cNvSpPr>
          <p:nvPr/>
        </p:nvSpPr>
        <p:spPr bwMode="auto">
          <a:xfrm>
            <a:off x="2000251" y="222330"/>
            <a:ext cx="4861322" cy="4884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nchor="b"/>
          <a:lstStyle>
            <a:lvl1pPr>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gn="ctr" eaLnBrk="1" hangingPunct="1">
              <a:lnSpc>
                <a:spcPct val="100000"/>
              </a:lnSpc>
              <a:spcBef>
                <a:spcPct val="0"/>
              </a:spcBef>
              <a:buClr>
                <a:srgbClr val="000000"/>
              </a:buClr>
              <a:buFont typeface="Times New Roman" panose="02020603050405020304" pitchFamily="18" charset="0"/>
              <a:buNone/>
            </a:pPr>
            <a:r>
              <a:rPr lang="en-US" altLang="en-US" sz="2025" dirty="0">
                <a:solidFill>
                  <a:srgbClr val="FF0000"/>
                </a:solidFill>
                <a:latin typeface="Rockwell" panose="02060603020205020403" pitchFamily="18" charset="0"/>
                <a:ea typeface="Microsoft YaHei" panose="020B0503020204020204" pitchFamily="34" charset="-122"/>
              </a:rPr>
              <a:t>Good Grounds</a:t>
            </a:r>
          </a:p>
        </p:txBody>
      </p:sp>
      <p:pic>
        <p:nvPicPr>
          <p:cNvPr id="9220" name="Picture 4">
            <a:extLst>
              <a:ext uri="{FF2B5EF4-FFF2-40B4-BE49-F238E27FC236}">
                <a16:creationId xmlns:a16="http://schemas.microsoft.com/office/drawing/2014/main" id="{0B4B1E10-7AA4-4B03-916B-A1A859310C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1202" y="1425436"/>
            <a:ext cx="1166217" cy="93136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221" name="Picture 5">
            <a:extLst>
              <a:ext uri="{FF2B5EF4-FFF2-40B4-BE49-F238E27FC236}">
                <a16:creationId xmlns:a16="http://schemas.microsoft.com/office/drawing/2014/main" id="{8E986AD8-58C9-420F-8AE1-CEAAD9D3D3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78699" y="3360510"/>
            <a:ext cx="1386601" cy="113958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222" name="Picture 6">
            <a:extLst>
              <a:ext uri="{FF2B5EF4-FFF2-40B4-BE49-F238E27FC236}">
                <a16:creationId xmlns:a16="http://schemas.microsoft.com/office/drawing/2014/main" id="{A5CDDE1E-895D-45B3-9950-741D74540E7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78579" y="3360510"/>
            <a:ext cx="1168836" cy="113958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223" name="Picture 7">
            <a:extLst>
              <a:ext uri="{FF2B5EF4-FFF2-40B4-BE49-F238E27FC236}">
                <a16:creationId xmlns:a16="http://schemas.microsoft.com/office/drawing/2014/main" id="{CA38481F-82AD-4603-9F9B-18472E6FDC9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06460" y="3360510"/>
            <a:ext cx="1230959" cy="113958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pPr>
              <a:defRPr/>
            </a:pPr>
            <a:fld id="{D88D7476-939E-451A-BDF0-8E5BE1ACCEDB}" type="slidenum">
              <a:rPr lang="en-US" smtClean="0"/>
              <a:pPr>
                <a:defRPr/>
              </a:pPr>
              <a:t>11</a:t>
            </a:fld>
            <a:endParaRPr lang="en-US"/>
          </a:p>
        </p:txBody>
      </p:sp>
      <p:pic>
        <p:nvPicPr>
          <p:cNvPr id="3" name="Picture 2"/>
          <p:cNvPicPr>
            <a:picLocks noChangeAspect="1"/>
          </p:cNvPicPr>
          <p:nvPr/>
        </p:nvPicPr>
        <p:blipFill>
          <a:blip r:embed="rId7"/>
          <a:stretch>
            <a:fillRect/>
          </a:stretch>
        </p:blipFill>
        <p:spPr>
          <a:xfrm>
            <a:off x="6969801" y="1212357"/>
            <a:ext cx="1399457" cy="1557709"/>
          </a:xfrm>
          <a:prstGeom prst="rect">
            <a:avLst/>
          </a:prstGeom>
        </p:spPr>
      </p:pic>
      <p:sp>
        <p:nvSpPr>
          <p:cNvPr id="4" name="TextBox 3"/>
          <p:cNvSpPr txBox="1"/>
          <p:nvPr/>
        </p:nvSpPr>
        <p:spPr>
          <a:xfrm>
            <a:off x="400051" y="1211783"/>
            <a:ext cx="2628899" cy="1511952"/>
          </a:xfrm>
          <a:prstGeom prst="rect">
            <a:avLst/>
          </a:prstGeom>
          <a:noFill/>
        </p:spPr>
        <p:txBody>
          <a:bodyPr wrap="square" rtlCol="0">
            <a:spAutoFit/>
          </a:bodyPr>
          <a:lstStyle/>
          <a:p>
            <a:pPr marL="214313" indent="-214313">
              <a:buFont typeface="Arial" panose="020B0604020202020204" pitchFamily="34" charset="0"/>
              <a:buChar char="•"/>
            </a:pPr>
            <a:r>
              <a:rPr lang="en-US" sz="1200" dirty="0">
                <a:solidFill>
                  <a:srgbClr val="FF0000"/>
                </a:solidFill>
                <a:latin typeface="Rockwell" panose="02060603020205020403" pitchFamily="18" charset="0"/>
              </a:rPr>
              <a:t>For an AC signal, the </a:t>
            </a:r>
            <a:r>
              <a:rPr lang="en-US" sz="1200" b="1" dirty="0">
                <a:solidFill>
                  <a:srgbClr val="FF0000"/>
                </a:solidFill>
                <a:latin typeface="Rockwell" panose="02060603020205020403" pitchFamily="18" charset="0"/>
              </a:rPr>
              <a:t>capacitor</a:t>
            </a:r>
            <a:r>
              <a:rPr lang="en-US" sz="1200" dirty="0">
                <a:solidFill>
                  <a:srgbClr val="FF0000"/>
                </a:solidFill>
                <a:latin typeface="Rockwell" panose="02060603020205020403" pitchFamily="18" charset="0"/>
              </a:rPr>
              <a:t> performs short and </a:t>
            </a:r>
            <a:r>
              <a:rPr lang="en-US" sz="1200" b="1" dirty="0">
                <a:solidFill>
                  <a:srgbClr val="FF0000"/>
                </a:solidFill>
                <a:latin typeface="Rockwell" panose="02060603020205020403" pitchFamily="18" charset="0"/>
              </a:rPr>
              <a:t>bypasses</a:t>
            </a:r>
            <a:r>
              <a:rPr lang="en-US" sz="1200" dirty="0">
                <a:solidFill>
                  <a:srgbClr val="FF0000"/>
                </a:solidFill>
                <a:latin typeface="Rockwell" panose="02060603020205020403" pitchFamily="18" charset="0"/>
              </a:rPr>
              <a:t> it. </a:t>
            </a:r>
          </a:p>
          <a:p>
            <a:endParaRPr lang="en-US" sz="1200" dirty="0">
              <a:solidFill>
                <a:srgbClr val="FF0000"/>
              </a:solidFill>
              <a:latin typeface="Rockwell" panose="02060603020205020403" pitchFamily="18" charset="0"/>
            </a:endParaRPr>
          </a:p>
          <a:p>
            <a:endParaRPr lang="en-US" sz="675" dirty="0">
              <a:solidFill>
                <a:srgbClr val="FF0000"/>
              </a:solidFill>
              <a:latin typeface="Rockwell" panose="02060603020205020403" pitchFamily="18" charset="0"/>
            </a:endParaRPr>
          </a:p>
          <a:p>
            <a:pPr marL="214313" indent="-214313">
              <a:buFont typeface="Arial" panose="020B0604020202020204" pitchFamily="34" charset="0"/>
              <a:buChar char="•"/>
            </a:pPr>
            <a:r>
              <a:rPr lang="en-US" sz="1200" dirty="0">
                <a:solidFill>
                  <a:srgbClr val="FF0000"/>
                </a:solidFill>
                <a:latin typeface="Rockwell" panose="02060603020205020403" pitchFamily="18" charset="0"/>
              </a:rPr>
              <a:t>The DC gone through the </a:t>
            </a:r>
            <a:r>
              <a:rPr lang="en-US" sz="1200" b="1" dirty="0">
                <a:solidFill>
                  <a:srgbClr val="FF0000"/>
                </a:solidFill>
                <a:latin typeface="Rockwell" panose="02060603020205020403" pitchFamily="18" charset="0"/>
              </a:rPr>
              <a:t>capacitor</a:t>
            </a:r>
            <a:r>
              <a:rPr lang="en-US" sz="1200" dirty="0">
                <a:solidFill>
                  <a:srgbClr val="FF0000"/>
                </a:solidFill>
                <a:latin typeface="Rockwell" panose="02060603020205020403" pitchFamily="18" charset="0"/>
              </a:rPr>
              <a:t> behaves as an open for DC</a:t>
            </a:r>
            <a:r>
              <a:rPr lang="en-US" sz="1350" dirty="0">
                <a:solidFill>
                  <a:srgbClr val="FF0000"/>
                </a:solidFill>
                <a:latin typeface="Rockwell" panose="02060603020205020403" pitchFamily="18" charset="0"/>
              </a:rPr>
              <a:t>.</a:t>
            </a:r>
          </a:p>
        </p:txBody>
      </p:sp>
      <p:pic>
        <p:nvPicPr>
          <p:cNvPr id="5" name="Picture 4"/>
          <p:cNvPicPr>
            <a:picLocks noChangeAspect="1"/>
          </p:cNvPicPr>
          <p:nvPr/>
        </p:nvPicPr>
        <p:blipFill>
          <a:blip r:embed="rId8"/>
          <a:stretch>
            <a:fillRect/>
          </a:stretch>
        </p:blipFill>
        <p:spPr>
          <a:xfrm>
            <a:off x="2832855" y="1112266"/>
            <a:ext cx="2403871" cy="1557709"/>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additive="repl">
                                        <p:cTn id="6" dur="1" fill="hold">
                                          <p:stCondLst>
                                            <p:cond delay="0"/>
                                          </p:stCondLst>
                                        </p:cTn>
                                        <p:tgtEl>
                                          <p:spTgt spid="9217">
                                            <p:txEl>
                                              <p:pRg st="0" end="0"/>
                                            </p:txEl>
                                          </p:spTgt>
                                        </p:tgtEl>
                                        <p:attrNameLst>
                                          <p:attrName>style.visibility</p:attrName>
                                        </p:attrNameLst>
                                      </p:cBhvr>
                                      <p:to>
                                        <p:strVal val="visible"/>
                                      </p:to>
                                    </p:set>
                                    <p:animEffect transition="in" filter="wipe(left)">
                                      <p:cBhvr additive="repl">
                                        <p:cTn id="7" dur="1000"/>
                                        <p:tgtEl>
                                          <p:spTgt spid="92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childTnLst>
                          </p:cTn>
                        </p:par>
                        <p:par>
                          <p:cTn id="13" fill="hold">
                            <p:stCondLst>
                              <p:cond delay="1000"/>
                            </p:stCondLst>
                            <p:childTnLst>
                              <p:par>
                                <p:cTn id="14" presetID="22" presetClass="entr" presetSubtype="8" fill="hold" nodeType="afterEffect">
                                  <p:stCondLst>
                                    <p:cond delay="100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wipe(left)">
                                      <p:cBhvr>
                                        <p:cTn id="16" dur="1000"/>
                                        <p:tgtEl>
                                          <p:spTgt spid="4">
                                            <p:txEl>
                                              <p:pRg st="0" end="0"/>
                                            </p:txEl>
                                          </p:spTgt>
                                        </p:tgtEl>
                                      </p:cBhvr>
                                    </p:animEffect>
                                  </p:childTnLst>
                                </p:cTn>
                              </p:par>
                            </p:childTnLst>
                          </p:cTn>
                        </p:par>
                        <p:par>
                          <p:cTn id="17" fill="hold">
                            <p:stCondLst>
                              <p:cond delay="3000"/>
                            </p:stCondLst>
                            <p:childTnLst>
                              <p:par>
                                <p:cTn id="18" presetID="22" presetClass="entr" presetSubtype="8" fill="hold" nodeType="after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wipe(left)">
                                      <p:cBhvr>
                                        <p:cTn id="20" dur="1000"/>
                                        <p:tgtEl>
                                          <p:spTgt spid="4">
                                            <p:txEl>
                                              <p:pRg st="3" end="3"/>
                                            </p:txEl>
                                          </p:spTgt>
                                        </p:tgtEl>
                                      </p:cBhvr>
                                    </p:animEffect>
                                  </p:childTnLst>
                                </p:cTn>
                              </p:par>
                            </p:childTnLst>
                          </p:cTn>
                        </p:par>
                        <p:par>
                          <p:cTn id="21" fill="hold" nodeType="withGroup">
                            <p:stCondLst>
                              <p:cond delay="4000"/>
                            </p:stCondLst>
                            <p:childTnLst>
                              <p:par>
                                <p:cTn id="22" presetID="53" presetClass="entr" presetSubtype="16" fill="hold" nodeType="afterEffect">
                                  <p:stCondLst>
                                    <p:cond delay="1000"/>
                                  </p:stCondLst>
                                  <p:childTnLst>
                                    <p:set>
                                      <p:cBhvr>
                                        <p:cTn id="23" dur="1" fill="hold">
                                          <p:stCondLst>
                                            <p:cond delay="0"/>
                                          </p:stCondLst>
                                        </p:cTn>
                                        <p:tgtEl>
                                          <p:spTgt spid="9220"/>
                                        </p:tgtEl>
                                        <p:attrNameLst>
                                          <p:attrName>style.visibility</p:attrName>
                                        </p:attrNameLst>
                                      </p:cBhvr>
                                      <p:to>
                                        <p:strVal val="visible"/>
                                      </p:to>
                                    </p:set>
                                    <p:anim calcmode="lin" valueType="num">
                                      <p:cBhvr>
                                        <p:cTn id="24" dur="1000" fill="hold"/>
                                        <p:tgtEl>
                                          <p:spTgt spid="9220"/>
                                        </p:tgtEl>
                                        <p:attrNameLst>
                                          <p:attrName>ppt_w</p:attrName>
                                        </p:attrNameLst>
                                      </p:cBhvr>
                                      <p:tavLst>
                                        <p:tav tm="0">
                                          <p:val>
                                            <p:fltVal val="0"/>
                                          </p:val>
                                        </p:tav>
                                        <p:tav tm="100000">
                                          <p:val>
                                            <p:strVal val="#ppt_w"/>
                                          </p:val>
                                        </p:tav>
                                      </p:tavLst>
                                    </p:anim>
                                    <p:anim calcmode="lin" valueType="num">
                                      <p:cBhvr>
                                        <p:cTn id="25" dur="1000" fill="hold"/>
                                        <p:tgtEl>
                                          <p:spTgt spid="9220"/>
                                        </p:tgtEl>
                                        <p:attrNameLst>
                                          <p:attrName>ppt_h</p:attrName>
                                        </p:attrNameLst>
                                      </p:cBhvr>
                                      <p:tavLst>
                                        <p:tav tm="0">
                                          <p:val>
                                            <p:fltVal val="0"/>
                                          </p:val>
                                        </p:tav>
                                        <p:tav tm="100000">
                                          <p:val>
                                            <p:strVal val="#ppt_h"/>
                                          </p:val>
                                        </p:tav>
                                      </p:tavLst>
                                    </p:anim>
                                    <p:animEffect transition="in" filter="fade">
                                      <p:cBhvr>
                                        <p:cTn id="26" dur="1000"/>
                                        <p:tgtEl>
                                          <p:spTgt spid="9220"/>
                                        </p:tgtEl>
                                      </p:cBhvr>
                                    </p:animEffect>
                                  </p:childTnLst>
                                </p:cTn>
                              </p:par>
                            </p:childTnLst>
                          </p:cTn>
                        </p:par>
                        <p:par>
                          <p:cTn id="27" fill="hold">
                            <p:stCondLst>
                              <p:cond delay="6000"/>
                            </p:stCondLst>
                            <p:childTnLst>
                              <p:par>
                                <p:cTn id="28" presetID="22" presetClass="entr" presetSubtype="2" fill="hold" nodeType="afterEffect">
                                  <p:stCondLst>
                                    <p:cond delay="1000"/>
                                  </p:stCondLst>
                                  <p:childTnLst>
                                    <p:set>
                                      <p:cBhvr>
                                        <p:cTn id="29" dur="1" fill="hold">
                                          <p:stCondLst>
                                            <p:cond delay="0"/>
                                          </p:stCondLst>
                                        </p:cTn>
                                        <p:tgtEl>
                                          <p:spTgt spid="3"/>
                                        </p:tgtEl>
                                        <p:attrNameLst>
                                          <p:attrName>style.visibility</p:attrName>
                                        </p:attrNameLst>
                                      </p:cBhvr>
                                      <p:to>
                                        <p:strVal val="visible"/>
                                      </p:to>
                                    </p:set>
                                    <p:animEffect transition="in" filter="wipe(right)">
                                      <p:cBhvr>
                                        <p:cTn id="30" dur="1000"/>
                                        <p:tgtEl>
                                          <p:spTgt spid="3"/>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additive="repl">
                                        <p:cTn id="34" dur="1" fill="hold">
                                          <p:stCondLst>
                                            <p:cond delay="0"/>
                                          </p:stCondLst>
                                        </p:cTn>
                                        <p:tgtEl>
                                          <p:spTgt spid="9217">
                                            <p:txEl>
                                              <p:pRg st="10" end="10"/>
                                            </p:txEl>
                                          </p:spTgt>
                                        </p:tgtEl>
                                        <p:attrNameLst>
                                          <p:attrName>style.visibility</p:attrName>
                                        </p:attrNameLst>
                                      </p:cBhvr>
                                      <p:to>
                                        <p:strVal val="visible"/>
                                      </p:to>
                                    </p:set>
                                    <p:animEffect transition="in" filter="wipe(left)">
                                      <p:cBhvr additive="repl">
                                        <p:cTn id="35" dur="1000"/>
                                        <p:tgtEl>
                                          <p:spTgt spid="9217">
                                            <p:txEl>
                                              <p:pRg st="10" end="10"/>
                                            </p:txEl>
                                          </p:spTgt>
                                        </p:tgtEl>
                                      </p:cBhvr>
                                    </p:animEffect>
                                  </p:childTnLst>
                                </p:cTn>
                              </p:par>
                            </p:childTnLst>
                          </p:cTn>
                        </p:par>
                        <p:par>
                          <p:cTn id="36" fill="hold">
                            <p:stCondLst>
                              <p:cond delay="1000"/>
                            </p:stCondLst>
                            <p:childTnLst>
                              <p:par>
                                <p:cTn id="37" presetID="22" presetClass="entr" presetSubtype="8" fill="hold" nodeType="afterEffect">
                                  <p:stCondLst>
                                    <p:cond delay="1000"/>
                                  </p:stCondLst>
                                  <p:childTnLst>
                                    <p:set>
                                      <p:cBhvr>
                                        <p:cTn id="38" dur="1" fill="hold">
                                          <p:stCondLst>
                                            <p:cond delay="0"/>
                                          </p:stCondLst>
                                        </p:cTn>
                                        <p:tgtEl>
                                          <p:spTgt spid="9221"/>
                                        </p:tgtEl>
                                        <p:attrNameLst>
                                          <p:attrName>style.visibility</p:attrName>
                                        </p:attrNameLst>
                                      </p:cBhvr>
                                      <p:to>
                                        <p:strVal val="visible"/>
                                      </p:to>
                                    </p:set>
                                    <p:animEffect transition="in" filter="wipe(left)">
                                      <p:cBhvr>
                                        <p:cTn id="39" dur="1000"/>
                                        <p:tgtEl>
                                          <p:spTgt spid="9221"/>
                                        </p:tgtEl>
                                      </p:cBhvr>
                                    </p:animEffect>
                                  </p:childTnLst>
                                </p:cTn>
                              </p:par>
                            </p:childTnLst>
                          </p:cTn>
                        </p:par>
                        <p:par>
                          <p:cTn id="40" fill="hold">
                            <p:stCondLst>
                              <p:cond delay="3000"/>
                            </p:stCondLst>
                            <p:childTnLst>
                              <p:par>
                                <p:cTn id="41" presetID="53" presetClass="entr" presetSubtype="16" fill="hold" nodeType="afterEffect">
                                  <p:stCondLst>
                                    <p:cond delay="500"/>
                                  </p:stCondLst>
                                  <p:childTnLst>
                                    <p:set>
                                      <p:cBhvr>
                                        <p:cTn id="42" dur="1" fill="hold">
                                          <p:stCondLst>
                                            <p:cond delay="0"/>
                                          </p:stCondLst>
                                        </p:cTn>
                                        <p:tgtEl>
                                          <p:spTgt spid="9223"/>
                                        </p:tgtEl>
                                        <p:attrNameLst>
                                          <p:attrName>style.visibility</p:attrName>
                                        </p:attrNameLst>
                                      </p:cBhvr>
                                      <p:to>
                                        <p:strVal val="visible"/>
                                      </p:to>
                                    </p:set>
                                    <p:anim calcmode="lin" valueType="num">
                                      <p:cBhvr>
                                        <p:cTn id="43" dur="1000" fill="hold"/>
                                        <p:tgtEl>
                                          <p:spTgt spid="9223"/>
                                        </p:tgtEl>
                                        <p:attrNameLst>
                                          <p:attrName>ppt_w</p:attrName>
                                        </p:attrNameLst>
                                      </p:cBhvr>
                                      <p:tavLst>
                                        <p:tav tm="0">
                                          <p:val>
                                            <p:fltVal val="0"/>
                                          </p:val>
                                        </p:tav>
                                        <p:tav tm="100000">
                                          <p:val>
                                            <p:strVal val="#ppt_w"/>
                                          </p:val>
                                        </p:tav>
                                      </p:tavLst>
                                    </p:anim>
                                    <p:anim calcmode="lin" valueType="num">
                                      <p:cBhvr>
                                        <p:cTn id="44" dur="1000" fill="hold"/>
                                        <p:tgtEl>
                                          <p:spTgt spid="9223"/>
                                        </p:tgtEl>
                                        <p:attrNameLst>
                                          <p:attrName>ppt_h</p:attrName>
                                        </p:attrNameLst>
                                      </p:cBhvr>
                                      <p:tavLst>
                                        <p:tav tm="0">
                                          <p:val>
                                            <p:fltVal val="0"/>
                                          </p:val>
                                        </p:tav>
                                        <p:tav tm="100000">
                                          <p:val>
                                            <p:strVal val="#ppt_h"/>
                                          </p:val>
                                        </p:tav>
                                      </p:tavLst>
                                    </p:anim>
                                    <p:animEffect transition="in" filter="fade">
                                      <p:cBhvr>
                                        <p:cTn id="45" dur="1000"/>
                                        <p:tgtEl>
                                          <p:spTgt spid="9223"/>
                                        </p:tgtEl>
                                      </p:cBhvr>
                                    </p:animEffect>
                                  </p:childTnLst>
                                </p:cTn>
                              </p:par>
                            </p:childTnLst>
                          </p:cTn>
                        </p:par>
                        <p:par>
                          <p:cTn id="46" fill="hold">
                            <p:stCondLst>
                              <p:cond delay="4500"/>
                            </p:stCondLst>
                            <p:childTnLst>
                              <p:par>
                                <p:cTn id="47" presetID="22" presetClass="entr" presetSubtype="4" fill="hold" nodeType="afterEffect">
                                  <p:stCondLst>
                                    <p:cond delay="0"/>
                                  </p:stCondLst>
                                  <p:childTnLst>
                                    <p:set>
                                      <p:cBhvr>
                                        <p:cTn id="48" dur="1" fill="hold">
                                          <p:stCondLst>
                                            <p:cond delay="0"/>
                                          </p:stCondLst>
                                        </p:cTn>
                                        <p:tgtEl>
                                          <p:spTgt spid="9222"/>
                                        </p:tgtEl>
                                        <p:attrNameLst>
                                          <p:attrName>style.visibility</p:attrName>
                                        </p:attrNameLst>
                                      </p:cBhvr>
                                      <p:to>
                                        <p:strVal val="visible"/>
                                      </p:to>
                                    </p:set>
                                    <p:animEffect transition="in" filter="wipe(down)">
                                      <p:cBhvr>
                                        <p:cTn id="49" dur="1000"/>
                                        <p:tgtEl>
                                          <p:spTgt spid="9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a:extLst>
              <a:ext uri="{FF2B5EF4-FFF2-40B4-BE49-F238E27FC236}">
                <a16:creationId xmlns:a16="http://schemas.microsoft.com/office/drawing/2014/main" id="{24AAB16C-722A-40F4-BB12-82FFE892D718}"/>
              </a:ext>
            </a:extLst>
          </p:cNvPr>
          <p:cNvSpPr>
            <a:spLocks noChangeArrowheads="1"/>
          </p:cNvSpPr>
          <p:nvPr/>
        </p:nvSpPr>
        <p:spPr bwMode="auto">
          <a:xfrm>
            <a:off x="57150" y="687205"/>
            <a:ext cx="9029700" cy="23431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lstStyle>
            <a:lvl1pPr marL="341313" indent="-341313">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nSpc>
                <a:spcPct val="100000"/>
              </a:lnSpc>
              <a:spcBef>
                <a:spcPts val="281"/>
              </a:spcBef>
              <a:buClr>
                <a:srgbClr val="FF1515"/>
              </a:buClr>
              <a:buFont typeface="Wingdings" panose="05000000000000000000" pitchFamily="2" charset="2"/>
              <a:buChar char=""/>
            </a:pPr>
            <a:r>
              <a:rPr lang="en-US" altLang="en-US" sz="1500" b="1" dirty="0">
                <a:solidFill>
                  <a:srgbClr val="000066"/>
                </a:solidFill>
                <a:latin typeface="Rockwell" panose="02060603020205020403" pitchFamily="18" charset="0"/>
                <a:ea typeface="Microsoft YaHei" panose="020B0503020204020204" pitchFamily="34" charset="-122"/>
              </a:rPr>
              <a:t>Distorted speech </a:t>
            </a:r>
            <a:r>
              <a:rPr lang="en-US" altLang="en-US" sz="1500" dirty="0">
                <a:solidFill>
                  <a:srgbClr val="000066"/>
                </a:solidFill>
                <a:latin typeface="Rockwell" panose="02060603020205020403" pitchFamily="18" charset="0"/>
                <a:ea typeface="Microsoft YaHei" panose="020B0503020204020204" pitchFamily="34" charset="-122"/>
              </a:rPr>
              <a:t>is heard from an audio device or telephone if there is interference from a nearby single-sideband phone transmitter. </a:t>
            </a:r>
            <a:r>
              <a:rPr lang="en-US" altLang="en-US" sz="750" dirty="0">
                <a:solidFill>
                  <a:srgbClr val="000066"/>
                </a:solidFill>
                <a:latin typeface="Rockwell" panose="02060603020205020403" pitchFamily="18" charset="0"/>
                <a:ea typeface="Microsoft YaHei" panose="020B0503020204020204" pitchFamily="34" charset="-122"/>
              </a:rPr>
              <a:t>(G4C03)</a:t>
            </a:r>
            <a:r>
              <a:rPr lang="en-US" altLang="en-US" sz="1125" dirty="0">
                <a:solidFill>
                  <a:srgbClr val="000066"/>
                </a:solidFill>
                <a:latin typeface="Rockwell" panose="02060603020205020403" pitchFamily="18" charset="0"/>
                <a:ea typeface="Microsoft YaHei" panose="020B0503020204020204" pitchFamily="34" charset="-122"/>
              </a:rPr>
              <a:t> </a:t>
            </a:r>
          </a:p>
          <a:p>
            <a:pPr lvl="2">
              <a:lnSpc>
                <a:spcPct val="100000"/>
              </a:lnSpc>
              <a:spcBef>
                <a:spcPts val="281"/>
              </a:spcBef>
              <a:buClr>
                <a:srgbClr val="FF1515"/>
              </a:buClr>
            </a:pPr>
            <a:r>
              <a:rPr lang="en-US" altLang="en-US" sz="1200" dirty="0">
                <a:solidFill>
                  <a:srgbClr val="FF0000"/>
                </a:solidFill>
                <a:latin typeface="Rockwell" panose="02060603020205020403" pitchFamily="18" charset="0"/>
                <a:ea typeface="Microsoft YaHei" panose="020B0503020204020204" pitchFamily="34" charset="-122"/>
              </a:rPr>
              <a:t>Am and CB transmissions will come through loud and clear.</a:t>
            </a:r>
          </a:p>
          <a:p>
            <a:pPr>
              <a:lnSpc>
                <a:spcPct val="100000"/>
              </a:lnSpc>
              <a:spcBef>
                <a:spcPts val="281"/>
              </a:spcBef>
              <a:buNone/>
            </a:pPr>
            <a:endParaRPr lang="en-US" altLang="en-US" sz="225" dirty="0">
              <a:solidFill>
                <a:srgbClr val="000066"/>
              </a:solidFill>
              <a:latin typeface="Rockwell" panose="02060603020205020403" pitchFamily="18" charset="0"/>
              <a:ea typeface="Microsoft YaHei" panose="020B0503020204020204" pitchFamily="34" charset="-122"/>
            </a:endParaRPr>
          </a:p>
          <a:p>
            <a:pPr>
              <a:lnSpc>
                <a:spcPct val="100000"/>
              </a:lnSpc>
              <a:spcBef>
                <a:spcPts val="141"/>
              </a:spcBef>
              <a:buClr>
                <a:srgbClr val="FF1515"/>
              </a:buClr>
              <a:buFont typeface="Wingdings" panose="05000000000000000000" pitchFamily="2" charset="2"/>
              <a:buChar char=""/>
            </a:pPr>
            <a:r>
              <a:rPr lang="en-US" altLang="en-US" sz="1500" b="1" dirty="0">
                <a:solidFill>
                  <a:srgbClr val="000066"/>
                </a:solidFill>
                <a:latin typeface="Rockwell" panose="02060603020205020403" pitchFamily="18" charset="0"/>
                <a:ea typeface="Microsoft YaHei" panose="020B0503020204020204" pitchFamily="34" charset="-122"/>
              </a:rPr>
              <a:t>On-and-off humming or clicking</a:t>
            </a:r>
            <a:r>
              <a:rPr lang="en-US" altLang="en-US" sz="1500" dirty="0">
                <a:solidFill>
                  <a:srgbClr val="000066"/>
                </a:solidFill>
                <a:latin typeface="Rockwell" panose="02060603020205020403" pitchFamily="18" charset="0"/>
                <a:ea typeface="Microsoft YaHei" panose="020B0503020204020204" pitchFamily="34" charset="-122"/>
              </a:rPr>
              <a:t> is one effect that a </a:t>
            </a:r>
            <a:r>
              <a:rPr lang="en-US" altLang="en-US" sz="1500" b="1" dirty="0">
                <a:solidFill>
                  <a:srgbClr val="000066"/>
                </a:solidFill>
                <a:latin typeface="Rockwell" panose="02060603020205020403" pitchFamily="18" charset="0"/>
                <a:ea typeface="Microsoft YaHei" panose="020B0503020204020204" pitchFamily="34" charset="-122"/>
              </a:rPr>
              <a:t>nearby CW transmitter </a:t>
            </a:r>
            <a:r>
              <a:rPr lang="en-US" altLang="en-US" sz="1500" dirty="0">
                <a:solidFill>
                  <a:srgbClr val="000066"/>
                </a:solidFill>
                <a:latin typeface="Rockwell" panose="02060603020205020403" pitchFamily="18" charset="0"/>
                <a:ea typeface="Microsoft YaHei" panose="020B0503020204020204" pitchFamily="34" charset="-122"/>
              </a:rPr>
              <a:t>may have on an audio device or telephone system.</a:t>
            </a:r>
            <a:r>
              <a:rPr lang="en-US" altLang="en-US" sz="1125" dirty="0">
                <a:solidFill>
                  <a:srgbClr val="000066"/>
                </a:solidFill>
                <a:latin typeface="Rockwell" panose="02060603020205020403" pitchFamily="18" charset="0"/>
                <a:ea typeface="Microsoft YaHei" panose="020B0503020204020204" pitchFamily="34" charset="-122"/>
              </a:rPr>
              <a:t> </a:t>
            </a:r>
            <a:r>
              <a:rPr lang="en-US" altLang="en-US" sz="750" dirty="0">
                <a:solidFill>
                  <a:srgbClr val="000066"/>
                </a:solidFill>
                <a:latin typeface="Rockwell" panose="02060603020205020403" pitchFamily="18" charset="0"/>
                <a:ea typeface="Microsoft YaHei" panose="020B0503020204020204" pitchFamily="34" charset="-122"/>
              </a:rPr>
              <a:t>(G4C04)</a:t>
            </a:r>
          </a:p>
          <a:p>
            <a:pPr>
              <a:lnSpc>
                <a:spcPct val="100000"/>
              </a:lnSpc>
              <a:spcBef>
                <a:spcPts val="281"/>
              </a:spcBef>
              <a:buNone/>
            </a:pPr>
            <a:endParaRPr lang="en-US" altLang="en-US" sz="150" dirty="0">
              <a:solidFill>
                <a:srgbClr val="000066"/>
              </a:solidFill>
              <a:latin typeface="Rockwell" panose="02060603020205020403" pitchFamily="18" charset="0"/>
              <a:ea typeface="Microsoft YaHei" panose="020B0503020204020204" pitchFamily="34" charset="-122"/>
            </a:endParaRPr>
          </a:p>
          <a:p>
            <a:pPr>
              <a:lnSpc>
                <a:spcPct val="100000"/>
              </a:lnSpc>
              <a:spcBef>
                <a:spcPts val="281"/>
              </a:spcBef>
              <a:buClr>
                <a:srgbClr val="FF1515"/>
              </a:buClr>
              <a:buFont typeface="Wingdings" panose="05000000000000000000" pitchFamily="2" charset="2"/>
              <a:buChar char=""/>
            </a:pPr>
            <a:r>
              <a:rPr lang="en-US" altLang="en-US" sz="1500" b="1" dirty="0">
                <a:solidFill>
                  <a:srgbClr val="000066"/>
                </a:solidFill>
                <a:latin typeface="Rockwell" panose="02060603020205020403" pitchFamily="18" charset="0"/>
                <a:ea typeface="Microsoft YaHei" panose="020B0503020204020204" pitchFamily="34" charset="-122"/>
              </a:rPr>
              <a:t>Arcing at a poor electrical connection </a:t>
            </a:r>
            <a:r>
              <a:rPr lang="en-US" altLang="en-US" sz="1500" dirty="0">
                <a:solidFill>
                  <a:srgbClr val="000066"/>
                </a:solidFill>
                <a:latin typeface="Rockwell" panose="02060603020205020403" pitchFamily="18" charset="0"/>
                <a:ea typeface="Microsoft YaHei" panose="020B0503020204020204" pitchFamily="34" charset="-122"/>
              </a:rPr>
              <a:t>could be a cause of interference covering a wide range of frequencies. </a:t>
            </a:r>
            <a:r>
              <a:rPr lang="en-US" altLang="en-US" sz="750" dirty="0">
                <a:solidFill>
                  <a:srgbClr val="000066"/>
                </a:solidFill>
                <a:latin typeface="Rockwell" panose="02060603020205020403" pitchFamily="18" charset="0"/>
                <a:ea typeface="Microsoft YaHei" panose="020B0503020204020204" pitchFamily="34" charset="-122"/>
              </a:rPr>
              <a:t>(G4C02) </a:t>
            </a:r>
          </a:p>
          <a:p>
            <a:pPr lvl="2">
              <a:lnSpc>
                <a:spcPct val="100000"/>
              </a:lnSpc>
              <a:spcBef>
                <a:spcPts val="281"/>
              </a:spcBef>
              <a:buClr>
                <a:srgbClr val="FF1515"/>
              </a:buClr>
            </a:pPr>
            <a:r>
              <a:rPr lang="en-US" altLang="en-US" sz="1200" dirty="0">
                <a:solidFill>
                  <a:srgbClr val="FF0000"/>
                </a:solidFill>
                <a:latin typeface="Rockwell" panose="02060603020205020403" pitchFamily="18" charset="0"/>
                <a:ea typeface="Microsoft YaHei" panose="020B0503020204020204" pitchFamily="34" charset="-122"/>
              </a:rPr>
              <a:t>Regularly check and tighten up connections on your ham equipment.  </a:t>
            </a:r>
            <a:r>
              <a:rPr lang="en-US" altLang="en-US" sz="750" dirty="0">
                <a:solidFill>
                  <a:srgbClr val="FF0000"/>
                </a:solidFill>
                <a:latin typeface="Rockwell" panose="02060603020205020403" pitchFamily="18" charset="0"/>
                <a:ea typeface="Microsoft YaHei" panose="020B0503020204020204" pitchFamily="34" charset="-122"/>
              </a:rPr>
              <a:t>(and your homes.)</a:t>
            </a:r>
          </a:p>
          <a:p>
            <a:pPr>
              <a:lnSpc>
                <a:spcPct val="100000"/>
              </a:lnSpc>
              <a:spcBef>
                <a:spcPts val="281"/>
              </a:spcBef>
              <a:buNone/>
            </a:pPr>
            <a:endParaRPr lang="en-US" altLang="en-US" sz="1125" dirty="0">
              <a:solidFill>
                <a:srgbClr val="000066"/>
              </a:solidFill>
              <a:latin typeface="Rockwell" panose="02060603020205020403" pitchFamily="18" charset="0"/>
              <a:ea typeface="Microsoft YaHei" panose="020B0503020204020204" pitchFamily="34" charset="-122"/>
            </a:endParaRPr>
          </a:p>
          <a:p>
            <a:pPr>
              <a:lnSpc>
                <a:spcPct val="100000"/>
              </a:lnSpc>
              <a:spcBef>
                <a:spcPts val="281"/>
              </a:spcBef>
              <a:buNone/>
            </a:pPr>
            <a:endParaRPr lang="en-US" altLang="en-US" sz="1125" dirty="0">
              <a:solidFill>
                <a:srgbClr val="000066"/>
              </a:solidFill>
              <a:latin typeface="Rockwell" panose="02060603020205020403" pitchFamily="18" charset="0"/>
              <a:ea typeface="Microsoft YaHei" panose="020B0503020204020204" pitchFamily="34" charset="-122"/>
            </a:endParaRPr>
          </a:p>
          <a:p>
            <a:pPr>
              <a:lnSpc>
                <a:spcPct val="100000"/>
              </a:lnSpc>
              <a:spcBef>
                <a:spcPts val="281"/>
              </a:spcBef>
              <a:buNone/>
            </a:pPr>
            <a:endParaRPr lang="en-US" altLang="en-US" sz="1125" dirty="0">
              <a:solidFill>
                <a:srgbClr val="000066"/>
              </a:solidFill>
              <a:latin typeface="Rockwell" panose="02060603020205020403" pitchFamily="18" charset="0"/>
              <a:ea typeface="Microsoft YaHei" panose="020B0503020204020204" pitchFamily="34" charset="-122"/>
            </a:endParaRPr>
          </a:p>
          <a:p>
            <a:pPr>
              <a:lnSpc>
                <a:spcPct val="100000"/>
              </a:lnSpc>
              <a:spcBef>
                <a:spcPts val="281"/>
              </a:spcBef>
              <a:buNone/>
            </a:pPr>
            <a:endParaRPr lang="en-US" altLang="en-US" sz="1125" dirty="0">
              <a:solidFill>
                <a:srgbClr val="000066"/>
              </a:solidFill>
              <a:latin typeface="Rockwell" panose="02060603020205020403" pitchFamily="18" charset="0"/>
              <a:ea typeface="Microsoft YaHei" panose="020B0503020204020204" pitchFamily="34" charset="-122"/>
            </a:endParaRPr>
          </a:p>
          <a:p>
            <a:pPr>
              <a:lnSpc>
                <a:spcPct val="100000"/>
              </a:lnSpc>
              <a:spcBef>
                <a:spcPts val="281"/>
              </a:spcBef>
              <a:buNone/>
            </a:pPr>
            <a:endParaRPr lang="en-US" altLang="en-US" sz="1125" dirty="0">
              <a:solidFill>
                <a:srgbClr val="000066"/>
              </a:solidFill>
              <a:latin typeface="Rockwell" panose="02060603020205020403" pitchFamily="18" charset="0"/>
              <a:ea typeface="Microsoft YaHei" panose="020B0503020204020204" pitchFamily="34" charset="-122"/>
            </a:endParaRPr>
          </a:p>
          <a:p>
            <a:pPr>
              <a:lnSpc>
                <a:spcPct val="100000"/>
              </a:lnSpc>
              <a:spcBef>
                <a:spcPts val="281"/>
              </a:spcBef>
              <a:buNone/>
            </a:pPr>
            <a:endParaRPr lang="en-US" altLang="en-US" sz="1125" dirty="0">
              <a:solidFill>
                <a:srgbClr val="000066"/>
              </a:solidFill>
              <a:latin typeface="Rockwell" panose="02060603020205020403" pitchFamily="18" charset="0"/>
              <a:ea typeface="Microsoft YaHei" panose="020B0503020204020204" pitchFamily="34" charset="-122"/>
            </a:endParaRPr>
          </a:p>
          <a:p>
            <a:pPr>
              <a:lnSpc>
                <a:spcPct val="100000"/>
              </a:lnSpc>
              <a:spcBef>
                <a:spcPts val="281"/>
              </a:spcBef>
              <a:buNone/>
            </a:pPr>
            <a:endParaRPr lang="en-US" altLang="en-US" sz="1125" dirty="0">
              <a:solidFill>
                <a:srgbClr val="000066"/>
              </a:solidFill>
              <a:latin typeface="Rockwell" panose="02060603020205020403" pitchFamily="18" charset="0"/>
              <a:ea typeface="Microsoft YaHei" panose="020B0503020204020204" pitchFamily="34" charset="-122"/>
            </a:endParaRPr>
          </a:p>
        </p:txBody>
      </p:sp>
      <p:sp>
        <p:nvSpPr>
          <p:cNvPr id="19459" name="Rectangle 2">
            <a:extLst>
              <a:ext uri="{FF2B5EF4-FFF2-40B4-BE49-F238E27FC236}">
                <a16:creationId xmlns:a16="http://schemas.microsoft.com/office/drawing/2014/main" id="{EC376756-0BDA-49C6-B098-A44578B0438A}"/>
              </a:ext>
            </a:extLst>
          </p:cNvPr>
          <p:cNvSpPr>
            <a:spLocks noChangeArrowheads="1"/>
          </p:cNvSpPr>
          <p:nvPr/>
        </p:nvSpPr>
        <p:spPr bwMode="auto">
          <a:xfrm>
            <a:off x="2000251" y="155110"/>
            <a:ext cx="4861322" cy="4884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nchor="b"/>
          <a:lstStyle>
            <a:lvl1pPr>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gn="ctr" eaLnBrk="1" hangingPunct="1">
              <a:lnSpc>
                <a:spcPct val="100000"/>
              </a:lnSpc>
              <a:spcBef>
                <a:spcPct val="0"/>
              </a:spcBef>
              <a:buClr>
                <a:srgbClr val="000000"/>
              </a:buClr>
              <a:buFont typeface="Times New Roman" panose="02020603050405020304" pitchFamily="18" charset="0"/>
              <a:buNone/>
            </a:pPr>
            <a:r>
              <a:rPr lang="en-US" altLang="en-US" sz="2025" dirty="0">
                <a:solidFill>
                  <a:srgbClr val="FF0000"/>
                </a:solidFill>
                <a:latin typeface="Rockwell" panose="02060603020205020403" pitchFamily="18" charset="0"/>
                <a:ea typeface="Microsoft YaHei" panose="020B0503020204020204" pitchFamily="34" charset="-122"/>
              </a:rPr>
              <a:t>Good Grounds</a:t>
            </a:r>
          </a:p>
        </p:txBody>
      </p:sp>
      <p:sp>
        <p:nvSpPr>
          <p:cNvPr id="2" name="Slide Number Placeholder 1"/>
          <p:cNvSpPr>
            <a:spLocks noGrp="1"/>
          </p:cNvSpPr>
          <p:nvPr>
            <p:ph type="sldNum" sz="quarter" idx="12"/>
          </p:nvPr>
        </p:nvSpPr>
        <p:spPr/>
        <p:txBody>
          <a:bodyPr/>
          <a:lstStyle/>
          <a:p>
            <a:pPr>
              <a:defRPr/>
            </a:pPr>
            <a:fld id="{D88D7476-939E-451A-BDF0-8E5BE1ACCEDB}" type="slidenum">
              <a:rPr lang="en-US" smtClean="0"/>
              <a:pPr>
                <a:defRPr/>
              </a:pPr>
              <a:t>12</a:t>
            </a:fld>
            <a:endParaRPr lang="en-US"/>
          </a:p>
        </p:txBody>
      </p:sp>
      <p:sp>
        <p:nvSpPr>
          <p:cNvPr id="3" name="Rectangle 73"/>
          <p:cNvSpPr>
            <a:spLocks noChangeArrowheads="1"/>
          </p:cNvSpPr>
          <p:nvPr/>
        </p:nvSpPr>
        <p:spPr bwMode="auto">
          <a:xfrm>
            <a:off x="-508397" y="2875568"/>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sz="1350"/>
          </a:p>
        </p:txBody>
      </p:sp>
      <p:pic>
        <p:nvPicPr>
          <p:cNvPr id="19466" name="Picture 19465"/>
          <p:cNvPicPr>
            <a:picLocks noChangeAspect="1"/>
          </p:cNvPicPr>
          <p:nvPr/>
        </p:nvPicPr>
        <p:blipFill>
          <a:blip r:embed="rId3"/>
          <a:stretch>
            <a:fillRect/>
          </a:stretch>
        </p:blipFill>
        <p:spPr>
          <a:xfrm>
            <a:off x="2957321" y="2818276"/>
            <a:ext cx="2209671" cy="1669051"/>
          </a:xfrm>
          <a:prstGeom prst="rect">
            <a:avLst/>
          </a:prstGeom>
        </p:spPr>
      </p:pic>
      <p:pic>
        <p:nvPicPr>
          <p:cNvPr id="19468" name="Picture 19467"/>
          <p:cNvPicPr>
            <a:picLocks noChangeAspect="1"/>
          </p:cNvPicPr>
          <p:nvPr/>
        </p:nvPicPr>
        <p:blipFill>
          <a:blip r:embed="rId4"/>
          <a:stretch>
            <a:fillRect/>
          </a:stretch>
        </p:blipFill>
        <p:spPr>
          <a:xfrm>
            <a:off x="6202727" y="2875568"/>
            <a:ext cx="1839515" cy="1669051"/>
          </a:xfrm>
          <a:prstGeom prst="rect">
            <a:avLst/>
          </a:prstGeom>
        </p:spPr>
      </p:pic>
      <p:pic>
        <p:nvPicPr>
          <p:cNvPr id="19471" name="Picture 19470"/>
          <p:cNvPicPr>
            <a:picLocks noChangeAspect="1"/>
          </p:cNvPicPr>
          <p:nvPr/>
        </p:nvPicPr>
        <p:blipFill>
          <a:blip r:embed="rId5"/>
          <a:stretch>
            <a:fillRect/>
          </a:stretch>
        </p:blipFill>
        <p:spPr>
          <a:xfrm>
            <a:off x="489097" y="2875568"/>
            <a:ext cx="1364906" cy="1707314"/>
          </a:xfrm>
          <a:prstGeom prst="rect">
            <a:avLst/>
          </a:prstGeom>
        </p:spPr>
      </p:pic>
      <p:sp>
        <p:nvSpPr>
          <p:cNvPr id="19472" name="TextBox 19471"/>
          <p:cNvSpPr txBox="1"/>
          <p:nvPr/>
        </p:nvSpPr>
        <p:spPr>
          <a:xfrm>
            <a:off x="1854003" y="3840996"/>
            <a:ext cx="864916" cy="646331"/>
          </a:xfrm>
          <a:prstGeom prst="rect">
            <a:avLst/>
          </a:prstGeom>
          <a:noFill/>
        </p:spPr>
        <p:txBody>
          <a:bodyPr wrap="square" rtlCol="0">
            <a:spAutoFit/>
          </a:bodyPr>
          <a:lstStyle/>
          <a:p>
            <a:r>
              <a:rPr lang="en-US" sz="1200" dirty="0">
                <a:solidFill>
                  <a:srgbClr val="002060"/>
                </a:solidFill>
                <a:latin typeface="Rockwell" panose="02060603020205020403" pitchFamily="18" charset="0"/>
              </a:rPr>
              <a:t>Electrical outlet melted.</a:t>
            </a:r>
          </a:p>
        </p:txBody>
      </p:sp>
      <p:sp>
        <p:nvSpPr>
          <p:cNvPr id="19473" name="TextBox 19472"/>
          <p:cNvSpPr txBox="1"/>
          <p:nvPr/>
        </p:nvSpPr>
        <p:spPr>
          <a:xfrm>
            <a:off x="8069759" y="3840996"/>
            <a:ext cx="788491" cy="830997"/>
          </a:xfrm>
          <a:prstGeom prst="rect">
            <a:avLst/>
          </a:prstGeom>
          <a:noFill/>
        </p:spPr>
        <p:txBody>
          <a:bodyPr wrap="square" rtlCol="0">
            <a:spAutoFit/>
          </a:bodyPr>
          <a:lstStyle/>
          <a:p>
            <a:r>
              <a:rPr lang="en-US" sz="1200" dirty="0">
                <a:solidFill>
                  <a:srgbClr val="002060"/>
                </a:solidFill>
              </a:rPr>
              <a:t>Many </a:t>
            </a:r>
            <a:r>
              <a:rPr lang="en-US" sz="1200" dirty="0">
                <a:solidFill>
                  <a:srgbClr val="002060"/>
                </a:solidFill>
                <a:latin typeface="Rockwell" panose="02060603020205020403" pitchFamily="18" charset="0"/>
              </a:rPr>
              <a:t>Code</a:t>
            </a:r>
            <a:r>
              <a:rPr lang="en-US" sz="1200" dirty="0">
                <a:solidFill>
                  <a:srgbClr val="002060"/>
                </a:solidFill>
              </a:rPr>
              <a:t> violations.</a:t>
            </a:r>
          </a:p>
        </p:txBody>
      </p:sp>
      <p:sp>
        <p:nvSpPr>
          <p:cNvPr id="19474" name="TextBox 19473"/>
          <p:cNvSpPr txBox="1"/>
          <p:nvPr/>
        </p:nvSpPr>
        <p:spPr>
          <a:xfrm>
            <a:off x="5206118" y="3835260"/>
            <a:ext cx="996609" cy="830997"/>
          </a:xfrm>
          <a:prstGeom prst="rect">
            <a:avLst/>
          </a:prstGeom>
          <a:noFill/>
        </p:spPr>
        <p:txBody>
          <a:bodyPr wrap="square" rtlCol="0">
            <a:spAutoFit/>
          </a:bodyPr>
          <a:lstStyle/>
          <a:p>
            <a:r>
              <a:rPr lang="en-US" sz="1200" dirty="0">
                <a:solidFill>
                  <a:srgbClr val="002060"/>
                </a:solidFill>
                <a:latin typeface="Rockwell" panose="02060603020205020403" pitchFamily="18" charset="0"/>
              </a:rPr>
              <a:t>Loose electrical connection.</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additive="repl">
                                        <p:cTn id="6" dur="1" fill="hold">
                                          <p:stCondLst>
                                            <p:cond delay="0"/>
                                          </p:stCondLst>
                                        </p:cTn>
                                        <p:tgtEl>
                                          <p:spTgt spid="10241">
                                            <p:txEl>
                                              <p:pRg st="0" end="0"/>
                                            </p:txEl>
                                          </p:spTgt>
                                        </p:tgtEl>
                                        <p:attrNameLst>
                                          <p:attrName>style.visibility</p:attrName>
                                        </p:attrNameLst>
                                      </p:cBhvr>
                                      <p:to>
                                        <p:strVal val="visible"/>
                                      </p:to>
                                    </p:set>
                                    <p:animEffect transition="in" filter="wipe(up)">
                                      <p:cBhvr additive="repl">
                                        <p:cTn id="7" dur="1000"/>
                                        <p:tgtEl>
                                          <p:spTgt spid="1024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241">
                                            <p:txEl>
                                              <p:pRg st="1" end="1"/>
                                            </p:txEl>
                                          </p:spTgt>
                                        </p:tgtEl>
                                        <p:attrNameLst>
                                          <p:attrName>style.visibility</p:attrName>
                                        </p:attrNameLst>
                                      </p:cBhvr>
                                      <p:to>
                                        <p:strVal val="visible"/>
                                      </p:to>
                                    </p:set>
                                    <p:animEffect transition="in" filter="wipe(left)">
                                      <p:cBhvr>
                                        <p:cTn id="12" dur="1000"/>
                                        <p:tgtEl>
                                          <p:spTgt spid="1024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additive="repl">
                                        <p:cTn id="16" dur="1" fill="hold">
                                          <p:stCondLst>
                                            <p:cond delay="0"/>
                                          </p:stCondLst>
                                        </p:cTn>
                                        <p:tgtEl>
                                          <p:spTgt spid="10241">
                                            <p:txEl>
                                              <p:pRg st="3" end="3"/>
                                            </p:txEl>
                                          </p:spTgt>
                                        </p:tgtEl>
                                        <p:attrNameLst>
                                          <p:attrName>style.visibility</p:attrName>
                                        </p:attrNameLst>
                                      </p:cBhvr>
                                      <p:to>
                                        <p:strVal val="visible"/>
                                      </p:to>
                                    </p:set>
                                    <p:animEffect transition="in" filter="wipe(left)">
                                      <p:cBhvr additive="repl">
                                        <p:cTn id="17" dur="1000"/>
                                        <p:tgtEl>
                                          <p:spTgt spid="10241">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additive="repl">
                                        <p:cTn id="21" dur="1" fill="hold">
                                          <p:stCondLst>
                                            <p:cond delay="0"/>
                                          </p:stCondLst>
                                        </p:cTn>
                                        <p:tgtEl>
                                          <p:spTgt spid="10241">
                                            <p:txEl>
                                              <p:pRg st="5" end="5"/>
                                            </p:txEl>
                                          </p:spTgt>
                                        </p:tgtEl>
                                        <p:attrNameLst>
                                          <p:attrName>style.visibility</p:attrName>
                                        </p:attrNameLst>
                                      </p:cBhvr>
                                      <p:to>
                                        <p:strVal val="visible"/>
                                      </p:to>
                                    </p:set>
                                    <p:animEffect transition="in" filter="wipe(left)">
                                      <p:cBhvr additive="repl">
                                        <p:cTn id="22" dur="1000"/>
                                        <p:tgtEl>
                                          <p:spTgt spid="10241">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additive="repl">
                                        <p:cTn id="26" dur="1" fill="hold">
                                          <p:stCondLst>
                                            <p:cond delay="0"/>
                                          </p:stCondLst>
                                        </p:cTn>
                                        <p:tgtEl>
                                          <p:spTgt spid="10241">
                                            <p:txEl>
                                              <p:pRg st="6" end="6"/>
                                            </p:txEl>
                                          </p:spTgt>
                                        </p:tgtEl>
                                        <p:attrNameLst>
                                          <p:attrName>style.visibility</p:attrName>
                                        </p:attrNameLst>
                                      </p:cBhvr>
                                      <p:to>
                                        <p:strVal val="visible"/>
                                      </p:to>
                                    </p:set>
                                    <p:animEffect transition="in" filter="wipe(left)">
                                      <p:cBhvr additive="repl">
                                        <p:cTn id="27" dur="1000"/>
                                        <p:tgtEl>
                                          <p:spTgt spid="10241">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9471"/>
                                        </p:tgtEl>
                                        <p:attrNameLst>
                                          <p:attrName>style.visibility</p:attrName>
                                        </p:attrNameLst>
                                      </p:cBhvr>
                                      <p:to>
                                        <p:strVal val="visible"/>
                                      </p:to>
                                    </p:set>
                                    <p:animEffect transition="in" filter="wipe(left)">
                                      <p:cBhvr>
                                        <p:cTn id="32" dur="1000"/>
                                        <p:tgtEl>
                                          <p:spTgt spid="1947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9472"/>
                                        </p:tgtEl>
                                        <p:attrNameLst>
                                          <p:attrName>style.visibility</p:attrName>
                                        </p:attrNameLst>
                                      </p:cBhvr>
                                      <p:to>
                                        <p:strVal val="visible"/>
                                      </p:to>
                                    </p:set>
                                    <p:animEffect transition="in" filter="wipe(left)">
                                      <p:cBhvr>
                                        <p:cTn id="35" dur="1000"/>
                                        <p:tgtEl>
                                          <p:spTgt spid="19472"/>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2" fill="hold" nodeType="clickEffect">
                                  <p:stCondLst>
                                    <p:cond delay="0"/>
                                  </p:stCondLst>
                                  <p:childTnLst>
                                    <p:set>
                                      <p:cBhvr>
                                        <p:cTn id="39" dur="1" fill="hold">
                                          <p:stCondLst>
                                            <p:cond delay="0"/>
                                          </p:stCondLst>
                                        </p:cTn>
                                        <p:tgtEl>
                                          <p:spTgt spid="19468"/>
                                        </p:tgtEl>
                                        <p:attrNameLst>
                                          <p:attrName>style.visibility</p:attrName>
                                        </p:attrNameLst>
                                      </p:cBhvr>
                                      <p:to>
                                        <p:strVal val="visible"/>
                                      </p:to>
                                    </p:set>
                                    <p:animEffect transition="in" filter="wipe(right)">
                                      <p:cBhvr>
                                        <p:cTn id="40" dur="1000"/>
                                        <p:tgtEl>
                                          <p:spTgt spid="19468"/>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19473"/>
                                        </p:tgtEl>
                                        <p:attrNameLst>
                                          <p:attrName>style.visibility</p:attrName>
                                        </p:attrNameLst>
                                      </p:cBhvr>
                                      <p:to>
                                        <p:strVal val="visible"/>
                                      </p:to>
                                    </p:set>
                                    <p:animEffect transition="in" filter="wipe(right)">
                                      <p:cBhvr>
                                        <p:cTn id="43" dur="1000"/>
                                        <p:tgtEl>
                                          <p:spTgt spid="19473"/>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19466"/>
                                        </p:tgtEl>
                                        <p:attrNameLst>
                                          <p:attrName>style.visibility</p:attrName>
                                        </p:attrNameLst>
                                      </p:cBhvr>
                                      <p:to>
                                        <p:strVal val="visible"/>
                                      </p:to>
                                    </p:set>
                                    <p:animEffect transition="in" filter="wipe(down)">
                                      <p:cBhvr>
                                        <p:cTn id="48" dur="1000"/>
                                        <p:tgtEl>
                                          <p:spTgt spid="1946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9474"/>
                                        </p:tgtEl>
                                        <p:attrNameLst>
                                          <p:attrName>style.visibility</p:attrName>
                                        </p:attrNameLst>
                                      </p:cBhvr>
                                      <p:to>
                                        <p:strVal val="visible"/>
                                      </p:to>
                                    </p:set>
                                    <p:animEffect transition="in" filter="wipe(down)">
                                      <p:cBhvr>
                                        <p:cTn id="51" dur="1000"/>
                                        <p:tgtEl>
                                          <p:spTgt spid="194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72" grpId="0"/>
      <p:bldP spid="19473" grpId="0"/>
      <p:bldP spid="1947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5"/>
          <p:cNvSpPr>
            <a:spLocks noGrp="1" noChangeArrowheads="1"/>
          </p:cNvSpPr>
          <p:nvPr>
            <p:ph type="title" idx="4294967295"/>
          </p:nvPr>
        </p:nvSpPr>
        <p:spPr>
          <a:xfrm>
            <a:off x="114301" y="285750"/>
            <a:ext cx="8972549" cy="537386"/>
          </a:xfrm>
        </p:spPr>
        <p:txBody>
          <a:bodyPr anchor="t">
            <a:normAutofit fontScale="90000"/>
          </a:bodyPr>
          <a:lstStyle/>
          <a:p>
            <a:pPr algn="ctr" defTabSz="342900"/>
            <a:r>
              <a:rPr lang="en-US" altLang="en-US" sz="2700" dirty="0">
                <a:solidFill>
                  <a:srgbClr val="FF0000"/>
                </a:solidFill>
                <a:latin typeface="Rockwell" panose="02060603020205020403" pitchFamily="18" charset="0"/>
                <a:ea typeface="Microsoft YaHei" panose="020B0503020204020204" pitchFamily="34" charset="-122"/>
                <a:cs typeface="+mn-cs"/>
              </a:rPr>
              <a:t>Good Grounds</a:t>
            </a:r>
            <a:br>
              <a:rPr lang="en-US" altLang="en-US" sz="2700" dirty="0">
                <a:solidFill>
                  <a:srgbClr val="FFFFFF"/>
                </a:solidFill>
                <a:latin typeface="Rockwell" panose="02060603020205020403" pitchFamily="18" charset="0"/>
                <a:ea typeface="Microsoft YaHei" panose="020B0503020204020204" pitchFamily="34" charset="-122"/>
                <a:cs typeface="+mn-cs"/>
              </a:rPr>
            </a:br>
            <a:endParaRPr lang="en-US" altLang="en-US" dirty="0">
              <a:latin typeface="Rockwell" panose="02060603020205020403" pitchFamily="18" charset="0"/>
            </a:endParaRPr>
          </a:p>
        </p:txBody>
      </p:sp>
      <p:sp>
        <p:nvSpPr>
          <p:cNvPr id="1949702" name="Rectangle 6"/>
          <p:cNvSpPr>
            <a:spLocks noGrp="1" noChangeArrowheads="1"/>
          </p:cNvSpPr>
          <p:nvPr>
            <p:ph type="body" idx="4294967295"/>
          </p:nvPr>
        </p:nvSpPr>
        <p:spPr>
          <a:xfrm>
            <a:off x="114301" y="880675"/>
            <a:ext cx="8686800" cy="3829050"/>
          </a:xfrm>
        </p:spPr>
        <p:txBody>
          <a:bodyPr>
            <a:normAutofit/>
          </a:bodyPr>
          <a:lstStyle/>
          <a:p>
            <a:pPr eaLnBrk="1" hangingPunct="1">
              <a:buFont typeface="Wingdings" panose="05000000000000000000" pitchFamily="2" charset="2"/>
              <a:buChar char="Ø"/>
            </a:pPr>
            <a:r>
              <a:rPr lang="en-US" altLang="en-US" b="1" dirty="0">
                <a:solidFill>
                  <a:srgbClr val="000066"/>
                </a:solidFill>
                <a:latin typeface="Rockwell" panose="02060603020205020403" pitchFamily="18" charset="0"/>
                <a:ea typeface="Microsoft YaHei" panose="020B0503020204020204" pitchFamily="34" charset="-122"/>
              </a:rPr>
              <a:t>Receive interference in a radio installed in a vehicle may be caused by:</a:t>
            </a:r>
            <a:r>
              <a:rPr lang="en-US" altLang="en-US" dirty="0">
                <a:solidFill>
                  <a:srgbClr val="000066"/>
                </a:solidFill>
                <a:latin typeface="Rockwell" panose="02060603020205020403" pitchFamily="18" charset="0"/>
                <a:ea typeface="Microsoft YaHei" panose="020B0503020204020204" pitchFamily="34" charset="-122"/>
              </a:rPr>
              <a:t> </a:t>
            </a:r>
            <a:r>
              <a:rPr lang="en-US" altLang="en-US" sz="788" dirty="0">
                <a:solidFill>
                  <a:srgbClr val="000066"/>
                </a:solidFill>
                <a:latin typeface="Rockwell" panose="02060603020205020403" pitchFamily="18" charset="0"/>
                <a:ea typeface="Microsoft YaHei" panose="020B0503020204020204" pitchFamily="34" charset="-122"/>
              </a:rPr>
              <a:t>(G4E07) </a:t>
            </a:r>
            <a:endParaRPr lang="en-US" altLang="en-US" sz="750" dirty="0">
              <a:latin typeface="Rockwell" panose="02060603020205020403" pitchFamily="18" charset="0"/>
            </a:endParaRPr>
          </a:p>
          <a:p>
            <a:pPr eaLnBrk="1" hangingPunct="1">
              <a:buFont typeface="Wingdings" panose="05000000000000000000" pitchFamily="2" charset="2"/>
              <a:buChar char="Ø"/>
            </a:pPr>
            <a:endParaRPr lang="en-US" altLang="en-US" sz="675" dirty="0">
              <a:latin typeface="Rockwell" panose="02060603020205020403" pitchFamily="18" charset="0"/>
            </a:endParaRPr>
          </a:p>
          <a:p>
            <a:pPr lvl="2" eaLnBrk="1" hangingPunct="1">
              <a:buFont typeface="Arial" panose="020B0604020202020204" pitchFamily="34" charset="0"/>
              <a:buChar char="•"/>
            </a:pPr>
            <a:r>
              <a:rPr lang="en-US" altLang="en-US" sz="1500" dirty="0">
                <a:latin typeface="Rockwell" panose="02060603020205020403" pitchFamily="18" charset="0"/>
              </a:rPr>
              <a:t>The battery charging system.</a:t>
            </a:r>
          </a:p>
          <a:p>
            <a:pPr lvl="2" eaLnBrk="1" hangingPunct="1">
              <a:buFont typeface="Arial" panose="020B0604020202020204" pitchFamily="34" charset="0"/>
              <a:buChar char="•"/>
            </a:pPr>
            <a:endParaRPr lang="en-US" altLang="en-US" sz="525" dirty="0">
              <a:latin typeface="Rockwell" panose="02060603020205020403" pitchFamily="18" charset="0"/>
            </a:endParaRPr>
          </a:p>
          <a:p>
            <a:pPr lvl="2" eaLnBrk="1" hangingPunct="1">
              <a:buFont typeface="Arial" panose="020B0604020202020204" pitchFamily="34" charset="0"/>
              <a:buChar char="•"/>
            </a:pPr>
            <a:r>
              <a:rPr lang="en-US" altLang="en-US" sz="1500" dirty="0">
                <a:latin typeface="Rockwell" panose="02060603020205020403" pitchFamily="18" charset="0"/>
              </a:rPr>
              <a:t>The fuel delivery system. </a:t>
            </a:r>
          </a:p>
          <a:p>
            <a:pPr lvl="2" eaLnBrk="1" hangingPunct="1">
              <a:buFont typeface="Arial" panose="020B0604020202020204" pitchFamily="34" charset="0"/>
              <a:buChar char="•"/>
            </a:pPr>
            <a:endParaRPr lang="en-US" altLang="en-US" sz="600" dirty="0">
              <a:latin typeface="Rockwell" panose="02060603020205020403" pitchFamily="18" charset="0"/>
            </a:endParaRPr>
          </a:p>
          <a:p>
            <a:pPr lvl="2" eaLnBrk="1" hangingPunct="1">
              <a:buFont typeface="Arial" panose="020B0604020202020204" pitchFamily="34" charset="0"/>
              <a:buChar char="•"/>
            </a:pPr>
            <a:r>
              <a:rPr lang="en-US" altLang="en-US" sz="1500" dirty="0">
                <a:latin typeface="Rockwell" panose="02060603020205020403" pitchFamily="18" charset="0"/>
              </a:rPr>
              <a:t>The vehicle control system. </a:t>
            </a:r>
          </a:p>
          <a:p>
            <a:pPr lvl="2" eaLnBrk="1" hangingPunct="1">
              <a:buFont typeface="Arial" panose="020B0604020202020204" pitchFamily="34" charset="0"/>
              <a:buChar char="•"/>
            </a:pPr>
            <a:endParaRPr lang="en-US" altLang="en-US" sz="375" dirty="0">
              <a:latin typeface="Rockwell" panose="02060603020205020403" pitchFamily="18" charset="0"/>
            </a:endParaRPr>
          </a:p>
          <a:p>
            <a:pPr marL="685800" lvl="2" indent="0">
              <a:buNone/>
            </a:pPr>
            <a:r>
              <a:rPr lang="en-US" altLang="en-US" sz="1650" dirty="0">
                <a:latin typeface="Rockwell" panose="02060603020205020403" pitchFamily="18" charset="0"/>
              </a:rPr>
              <a:t>		</a:t>
            </a:r>
            <a:r>
              <a:rPr lang="en-US" altLang="en-US" dirty="0">
                <a:latin typeface="Rockwell" panose="02060603020205020403" pitchFamily="18" charset="0"/>
              </a:rPr>
              <a:t>All these choices are correct.</a:t>
            </a:r>
          </a:p>
          <a:p>
            <a:pPr marL="685800" lvl="2" indent="0">
              <a:buNone/>
            </a:pPr>
            <a:endParaRPr lang="en-US" altLang="en-US" sz="2000" dirty="0">
              <a:latin typeface="Rockwell" panose="02060603020205020403" pitchFamily="18" charset="0"/>
            </a:endParaRPr>
          </a:p>
          <a:p>
            <a:pPr lvl="5">
              <a:buFont typeface="Wingdings" panose="05000000000000000000" pitchFamily="2" charset="2"/>
              <a:buChar char="§"/>
            </a:pPr>
            <a:r>
              <a:rPr lang="en-US" sz="2000" dirty="0">
                <a:solidFill>
                  <a:srgbClr val="FF0000"/>
                </a:solidFill>
              </a:rPr>
              <a:t>A steady, raspy carrier that only disappears with engine off. (vehicle computer)</a:t>
            </a:r>
          </a:p>
          <a:p>
            <a:pPr lvl="5">
              <a:buFont typeface="Wingdings" panose="05000000000000000000" pitchFamily="2" charset="2"/>
              <a:buChar char="§"/>
            </a:pPr>
            <a:r>
              <a:rPr lang="en-US" sz="2000" dirty="0">
                <a:solidFill>
                  <a:srgbClr val="FF0000"/>
                </a:solidFill>
              </a:rPr>
              <a:t>Whistle sound that changes pitch with engine rev. (alternator)</a:t>
            </a:r>
          </a:p>
          <a:p>
            <a:pPr lvl="5">
              <a:buFont typeface="Wingdings" panose="05000000000000000000" pitchFamily="2" charset="2"/>
              <a:buChar char="§"/>
            </a:pPr>
            <a:r>
              <a:rPr lang="en-US" sz="2000" dirty="0">
                <a:solidFill>
                  <a:srgbClr val="FF0000"/>
                </a:solidFill>
              </a:rPr>
              <a:t>Ticking sounds all over band. (electric fuel pump)</a:t>
            </a:r>
            <a:endParaRPr lang="en-US" altLang="en-US" sz="2000" dirty="0">
              <a:solidFill>
                <a:srgbClr val="FF0000"/>
              </a:solidFill>
              <a:latin typeface="Rockwell" panose="02060603020205020403" pitchFamily="18" charset="0"/>
            </a:endParaRPr>
          </a:p>
        </p:txBody>
      </p:sp>
      <p:sp>
        <p:nvSpPr>
          <p:cNvPr id="6" name="Slide Number Placeholder 1"/>
          <p:cNvSpPr txBox="1">
            <a:spLocks/>
          </p:cNvSpPr>
          <p:nvPr/>
        </p:nvSpPr>
        <p:spPr>
          <a:xfrm>
            <a:off x="6457950" y="4767264"/>
            <a:ext cx="2057400" cy="273844"/>
          </a:xfrm>
          <a:prstGeom prst="rect">
            <a:avLst/>
          </a:prstGeom>
        </p:spPr>
        <p:txBody>
          <a:bodyPr vert="horz" lIns="68580" tIns="34290" rIns="68580" bIns="3429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sz="900" dirty="0">
                <a:solidFill>
                  <a:prstClr val="black">
                    <a:tint val="75000"/>
                  </a:prstClr>
                </a:solidFill>
                <a:latin typeface="Calibri" panose="020F0502020204030204"/>
              </a:rPr>
              <a:t>11</a:t>
            </a:r>
          </a:p>
        </p:txBody>
      </p:sp>
    </p:spTree>
    <p:extLst>
      <p:ext uri="{BB962C8B-B14F-4D97-AF65-F5344CB8AC3E}">
        <p14:creationId xmlns:p14="http://schemas.microsoft.com/office/powerpoint/2010/main" val="2830908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949702">
                                            <p:txEl>
                                              <p:pRg st="0" end="0"/>
                                            </p:txEl>
                                          </p:spTgt>
                                        </p:tgtEl>
                                        <p:attrNameLst>
                                          <p:attrName>style.visibility</p:attrName>
                                        </p:attrNameLst>
                                      </p:cBhvr>
                                      <p:to>
                                        <p:strVal val="visible"/>
                                      </p:to>
                                    </p:set>
                                    <p:animEffect transition="in" filter="wipe(up)">
                                      <p:cBhvr>
                                        <p:cTn id="7" dur="1000"/>
                                        <p:tgtEl>
                                          <p:spTgt spid="19497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949702">
                                            <p:txEl>
                                              <p:pRg st="2" end="2"/>
                                            </p:txEl>
                                          </p:spTgt>
                                        </p:tgtEl>
                                        <p:attrNameLst>
                                          <p:attrName>style.visibility</p:attrName>
                                        </p:attrNameLst>
                                      </p:cBhvr>
                                      <p:to>
                                        <p:strVal val="visible"/>
                                      </p:to>
                                    </p:set>
                                    <p:animEffect transition="in" filter="wipe(left)">
                                      <p:cBhvr>
                                        <p:cTn id="12" dur="1000"/>
                                        <p:tgtEl>
                                          <p:spTgt spid="194970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949702">
                                            <p:txEl>
                                              <p:pRg st="4" end="4"/>
                                            </p:txEl>
                                          </p:spTgt>
                                        </p:tgtEl>
                                        <p:attrNameLst>
                                          <p:attrName>style.visibility</p:attrName>
                                        </p:attrNameLst>
                                      </p:cBhvr>
                                      <p:to>
                                        <p:strVal val="visible"/>
                                      </p:to>
                                    </p:set>
                                    <p:animEffect transition="in" filter="wipe(left)">
                                      <p:cBhvr>
                                        <p:cTn id="17" dur="1000"/>
                                        <p:tgtEl>
                                          <p:spTgt spid="194970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949702">
                                            <p:txEl>
                                              <p:pRg st="6" end="6"/>
                                            </p:txEl>
                                          </p:spTgt>
                                        </p:tgtEl>
                                        <p:attrNameLst>
                                          <p:attrName>style.visibility</p:attrName>
                                        </p:attrNameLst>
                                      </p:cBhvr>
                                      <p:to>
                                        <p:strVal val="visible"/>
                                      </p:to>
                                    </p:set>
                                    <p:animEffect transition="in" filter="wipe(left)">
                                      <p:cBhvr>
                                        <p:cTn id="22" dur="1000"/>
                                        <p:tgtEl>
                                          <p:spTgt spid="194970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949702">
                                            <p:txEl>
                                              <p:pRg st="8" end="8"/>
                                            </p:txEl>
                                          </p:spTgt>
                                        </p:tgtEl>
                                        <p:attrNameLst>
                                          <p:attrName>style.visibility</p:attrName>
                                        </p:attrNameLst>
                                      </p:cBhvr>
                                      <p:to>
                                        <p:strVal val="visible"/>
                                      </p:to>
                                    </p:set>
                                    <p:animEffect transition="in" filter="wipe(left)">
                                      <p:cBhvr>
                                        <p:cTn id="27" dur="1000"/>
                                        <p:tgtEl>
                                          <p:spTgt spid="1949702">
                                            <p:txEl>
                                              <p:pRg st="8" end="8"/>
                                            </p:txEl>
                                          </p:spTgt>
                                        </p:tgtEl>
                                      </p:cBhvr>
                                    </p:animEffect>
                                  </p:childTnLst>
                                </p:cTn>
                              </p:par>
                              <p:par>
                                <p:cTn id="28" presetID="3" presetClass="emph" presetSubtype="2" fill="hold" nodeType="withEffect">
                                  <p:stCondLst>
                                    <p:cond delay="0"/>
                                  </p:stCondLst>
                                  <p:childTnLst>
                                    <p:animClr clrSpc="rgb" dir="cw">
                                      <p:cBhvr override="childStyle">
                                        <p:cTn id="29" dur="1000" fill="hold"/>
                                        <p:tgtEl>
                                          <p:spTgt spid="1949702">
                                            <p:txEl>
                                              <p:pRg st="8" end="8"/>
                                            </p:txEl>
                                          </p:spTgt>
                                        </p:tgtEl>
                                        <p:attrNameLst>
                                          <p:attrName>style.color</p:attrName>
                                        </p:attrNameLst>
                                      </p:cBhvr>
                                      <p:to>
                                        <a:schemeClr val="accent1"/>
                                      </p:to>
                                    </p:animClr>
                                  </p:childTnLst>
                                </p:cTn>
                              </p:par>
                              <p:par>
                                <p:cTn id="30" presetID="8" presetClass="emph" presetSubtype="0" fill="hold" nodeType="withEffect">
                                  <p:stCondLst>
                                    <p:cond delay="0"/>
                                  </p:stCondLst>
                                  <p:childTnLst>
                                    <p:animRot by="21600000">
                                      <p:cBhvr>
                                        <p:cTn id="31" dur="1000" fill="hold"/>
                                        <p:tgtEl>
                                          <p:spTgt spid="1949702">
                                            <p:txEl>
                                              <p:pRg st="8" end="8"/>
                                            </p:txEl>
                                          </p:spTgt>
                                        </p:tgtEl>
                                        <p:attrNameLst>
                                          <p:attrName>r</p:attrName>
                                        </p:attrNameLst>
                                      </p:cBhvr>
                                    </p:animRo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1949702">
                                            <p:txEl>
                                              <p:pRg st="10" end="10"/>
                                            </p:txEl>
                                          </p:spTgt>
                                        </p:tgtEl>
                                        <p:attrNameLst>
                                          <p:attrName>style.visibility</p:attrName>
                                        </p:attrNameLst>
                                      </p:cBhvr>
                                      <p:to>
                                        <p:strVal val="visible"/>
                                      </p:to>
                                    </p:set>
                                    <p:animEffect transition="in" filter="wipe(left)">
                                      <p:cBhvr>
                                        <p:cTn id="36" dur="1000"/>
                                        <p:tgtEl>
                                          <p:spTgt spid="1949702">
                                            <p:txEl>
                                              <p:pRg st="10" end="1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1949702">
                                            <p:txEl>
                                              <p:pRg st="11" end="11"/>
                                            </p:txEl>
                                          </p:spTgt>
                                        </p:tgtEl>
                                        <p:attrNameLst>
                                          <p:attrName>style.visibility</p:attrName>
                                        </p:attrNameLst>
                                      </p:cBhvr>
                                      <p:to>
                                        <p:strVal val="visible"/>
                                      </p:to>
                                    </p:set>
                                    <p:animEffect transition="in" filter="wipe(left)">
                                      <p:cBhvr>
                                        <p:cTn id="41" dur="1000"/>
                                        <p:tgtEl>
                                          <p:spTgt spid="1949702">
                                            <p:txEl>
                                              <p:pRg st="11" end="11"/>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1949702">
                                            <p:txEl>
                                              <p:pRg st="12" end="12"/>
                                            </p:txEl>
                                          </p:spTgt>
                                        </p:tgtEl>
                                        <p:attrNameLst>
                                          <p:attrName>style.visibility</p:attrName>
                                        </p:attrNameLst>
                                      </p:cBhvr>
                                      <p:to>
                                        <p:strVal val="visible"/>
                                      </p:to>
                                    </p:set>
                                    <p:animEffect transition="in" filter="wipe(down)">
                                      <p:cBhvr>
                                        <p:cTn id="46" dur="1000"/>
                                        <p:tgtEl>
                                          <p:spTgt spid="194970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a:extLst>
              <a:ext uri="{FF2B5EF4-FFF2-40B4-BE49-F238E27FC236}">
                <a16:creationId xmlns:a16="http://schemas.microsoft.com/office/drawing/2014/main" id="{82C9C27E-867B-4631-94C5-BE54C9B4C561}"/>
              </a:ext>
            </a:extLst>
          </p:cNvPr>
          <p:cNvSpPr>
            <a:spLocks noChangeArrowheads="1"/>
          </p:cNvSpPr>
          <p:nvPr/>
        </p:nvSpPr>
        <p:spPr bwMode="auto">
          <a:xfrm>
            <a:off x="1714500" y="400050"/>
            <a:ext cx="6229350" cy="326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marL="1371600" indent="-1370013">
              <a:lnSpc>
                <a:spcPct val="90000"/>
              </a:lnSpc>
              <a:spcBef>
                <a:spcPts val="1000"/>
              </a:spcBef>
              <a:buFont typeface="Arial" panose="020B0604020202020204" pitchFamily="34" charset="0"/>
              <a:buChar char="•"/>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9pPr>
          </a:lstStyle>
          <a:p>
            <a:pPr algn="ctr" eaLnBrk="1" hangingPunct="1">
              <a:lnSpc>
                <a:spcPct val="95000"/>
              </a:lnSpc>
              <a:spcBef>
                <a:spcPct val="0"/>
              </a:spcBef>
              <a:buClr>
                <a:srgbClr val="000000"/>
              </a:buClr>
              <a:buFont typeface="Times New Roman" panose="02020603050405020304" pitchFamily="18" charset="0"/>
              <a:buNone/>
            </a:pPr>
            <a:r>
              <a:rPr lang="en-US" altLang="en-US" sz="2400" b="1" dirty="0">
                <a:solidFill>
                  <a:srgbClr val="FFFFFF"/>
                </a:solidFill>
                <a:latin typeface="Rockwell" panose="02060603020205020403" pitchFamily="18" charset="0"/>
                <a:ea typeface="Microsoft YaHei" panose="020B0503020204020204" pitchFamily="34" charset="-122"/>
              </a:rPr>
              <a:t>Element 3 General  Class Question Pool</a:t>
            </a:r>
            <a:endParaRPr lang="en-US" altLang="en-US" sz="1800" b="1" dirty="0">
              <a:solidFill>
                <a:srgbClr val="FFFFFF"/>
              </a:solidFill>
              <a:latin typeface="Rockwell" panose="02060603020205020403" pitchFamily="18" charset="0"/>
              <a:ea typeface="Microsoft YaHei" panose="020B0503020204020204" pitchFamily="34" charset="-122"/>
            </a:endParaRPr>
          </a:p>
        </p:txBody>
      </p:sp>
      <p:sp>
        <p:nvSpPr>
          <p:cNvPr id="21507" name="AutoShape 2">
            <a:extLst>
              <a:ext uri="{FF2B5EF4-FFF2-40B4-BE49-F238E27FC236}">
                <a16:creationId xmlns:a16="http://schemas.microsoft.com/office/drawing/2014/main" id="{7BD3544F-C9B0-4020-9D02-673EEEAEAC9B}"/>
              </a:ext>
            </a:extLst>
          </p:cNvPr>
          <p:cNvSpPr>
            <a:spLocks noChangeArrowheads="1"/>
          </p:cNvSpPr>
          <p:nvPr/>
        </p:nvSpPr>
        <p:spPr bwMode="auto">
          <a:xfrm>
            <a:off x="3376315" y="1380472"/>
            <a:ext cx="2905721" cy="415498"/>
          </a:xfrm>
          <a:custGeom>
            <a:avLst/>
            <a:gdLst>
              <a:gd name="T0" fmla="*/ 5165725 w 5165725"/>
              <a:gd name="T1" fmla="*/ 1099984 h 2155825"/>
              <a:gd name="T2" fmla="*/ 2582863 w 5165725"/>
              <a:gd name="T3" fmla="*/ 2199968 h 2155825"/>
              <a:gd name="T4" fmla="*/ 0 w 5165725"/>
              <a:gd name="T5" fmla="*/ 1099984 h 2155825"/>
              <a:gd name="T6" fmla="*/ 2582863 w 5165725"/>
              <a:gd name="T7" fmla="*/ 0 h 2155825"/>
              <a:gd name="T8" fmla="*/ 0 60000 65536"/>
              <a:gd name="T9" fmla="*/ 5898240 60000 65536"/>
              <a:gd name="T10" fmla="*/ 11796480 60000 65536"/>
              <a:gd name="T11" fmla="*/ 17694720 60000 65536"/>
              <a:gd name="T12" fmla="*/ 0 w 5165725"/>
              <a:gd name="T13" fmla="*/ 0 h 2155825"/>
              <a:gd name="T14" fmla="*/ 5165725 w 5165725"/>
              <a:gd name="T15" fmla="*/ 2155825 h 2155825"/>
            </a:gdLst>
            <a:ahLst/>
            <a:cxnLst>
              <a:cxn ang="T8">
                <a:pos x="T0" y="T1"/>
              </a:cxn>
              <a:cxn ang="T9">
                <a:pos x="T2" y="T3"/>
              </a:cxn>
              <a:cxn ang="T10">
                <a:pos x="T4" y="T5"/>
              </a:cxn>
              <a:cxn ang="T11">
                <a:pos x="T6" y="T7"/>
              </a:cxn>
            </a:cxnLst>
            <a:rect l="T12" t="T13" r="T14" b="T15"/>
            <a:pathLst>
              <a:path w="5165725" h="2155825">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lvl1pPr>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Lst>
              <a:defRPr>
                <a:solidFill>
                  <a:schemeClr val="tx1"/>
                </a:solidFill>
                <a:latin typeface="Calibri" panose="020F0502020204030204" pitchFamily="34" charset="0"/>
              </a:defRPr>
            </a:lvl9pPr>
          </a:lstStyle>
          <a:p>
            <a:pPr algn="ctr">
              <a:lnSpc>
                <a:spcPct val="100000"/>
              </a:lnSpc>
              <a:spcBef>
                <a:spcPts val="1125"/>
              </a:spcBef>
              <a:buClr>
                <a:srgbClr val="000000"/>
              </a:buClr>
              <a:buNone/>
            </a:pPr>
            <a:r>
              <a:rPr lang="en-US" altLang="en-US" sz="2700" b="1" dirty="0">
                <a:solidFill>
                  <a:srgbClr val="FF0000"/>
                </a:solidFill>
                <a:latin typeface="Rockwell" panose="02060603020205020403" pitchFamily="18" charset="0"/>
                <a:ea typeface="Microsoft YaHei" panose="020B0503020204020204" pitchFamily="34" charset="-122"/>
                <a:cs typeface="Tahoma" panose="020B0604030504040204" pitchFamily="34" charset="0"/>
              </a:rPr>
              <a:t>Good Grounds</a:t>
            </a:r>
          </a:p>
        </p:txBody>
      </p:sp>
      <p:pic>
        <p:nvPicPr>
          <p:cNvPr id="21508" name="Picture 3">
            <a:extLst>
              <a:ext uri="{FF2B5EF4-FFF2-40B4-BE49-F238E27FC236}">
                <a16:creationId xmlns:a16="http://schemas.microsoft.com/office/drawing/2014/main" id="{8B57E591-193C-4576-9518-9324E45FEBC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1450" y="3174349"/>
            <a:ext cx="1885950" cy="193650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509" name="Picture 4">
            <a:extLst>
              <a:ext uri="{FF2B5EF4-FFF2-40B4-BE49-F238E27FC236}">
                <a16:creationId xmlns:a16="http://schemas.microsoft.com/office/drawing/2014/main" id="{0A15DC43-F741-4E6E-AA68-AD7F03EE7EF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00950" y="2865064"/>
            <a:ext cx="1538523" cy="226729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pPr>
              <a:defRPr/>
            </a:pPr>
            <a:fld id="{D88D7476-939E-451A-BDF0-8E5BE1ACCEDB}" type="slidenum">
              <a:rPr lang="en-US" smtClean="0"/>
              <a:pPr>
                <a:defRPr/>
              </a:pPr>
              <a:t>14</a:t>
            </a:fld>
            <a:endParaRPr lang="en-US"/>
          </a:p>
        </p:txBody>
      </p:sp>
      <p:pic>
        <p:nvPicPr>
          <p:cNvPr id="3" name="Picture 2"/>
          <p:cNvPicPr>
            <a:picLocks noChangeAspect="1"/>
          </p:cNvPicPr>
          <p:nvPr/>
        </p:nvPicPr>
        <p:blipFill>
          <a:blip r:embed="rId5"/>
          <a:stretch>
            <a:fillRect/>
          </a:stretch>
        </p:blipFill>
        <p:spPr>
          <a:xfrm>
            <a:off x="3644924" y="2865065"/>
            <a:ext cx="2368502" cy="1307705"/>
          </a:xfrm>
          <a:prstGeom prst="rect">
            <a:avLst/>
          </a:prstGeom>
        </p:spPr>
      </p:pic>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a:extLst>
              <a:ext uri="{FF2B5EF4-FFF2-40B4-BE49-F238E27FC236}">
                <a16:creationId xmlns:a16="http://schemas.microsoft.com/office/drawing/2014/main" id="{C5682DD8-8EC7-4099-809A-221C704FB008}"/>
              </a:ext>
            </a:extLst>
          </p:cNvPr>
          <p:cNvSpPr>
            <a:spLocks noChangeArrowheads="1"/>
          </p:cNvSpPr>
          <p:nvPr/>
        </p:nvSpPr>
        <p:spPr bwMode="auto">
          <a:xfrm>
            <a:off x="142875" y="388144"/>
            <a:ext cx="8858250" cy="857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lstStyle>
            <a:lvl1pPr>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9pPr>
          </a:lstStyle>
          <a:p>
            <a:pPr>
              <a:lnSpc>
                <a:spcPct val="100000"/>
              </a:lnSpc>
              <a:spcBef>
                <a:spcPct val="0"/>
              </a:spcBef>
              <a:buClr>
                <a:srgbClr val="000000"/>
              </a:buClr>
              <a:buNone/>
            </a:pPr>
            <a:r>
              <a:rPr lang="en-US" altLang="en-US" sz="3000" dirty="0">
                <a:solidFill>
                  <a:srgbClr val="FF0000"/>
                </a:solidFill>
                <a:latin typeface="Rockwell" panose="02060603020205020403" pitchFamily="18" charset="0"/>
                <a:ea typeface="Microsoft YaHei" panose="020B0503020204020204" pitchFamily="34" charset="-122"/>
              </a:rPr>
              <a:t>G4C05 </a:t>
            </a:r>
            <a:r>
              <a:rPr lang="en-US" altLang="en-US" sz="2025" dirty="0">
                <a:solidFill>
                  <a:srgbClr val="FF0000"/>
                </a:solidFill>
                <a:latin typeface="Rockwell" panose="02060603020205020403" pitchFamily="18" charset="0"/>
                <a:ea typeface="Microsoft YaHei" panose="020B0503020204020204" pitchFamily="34" charset="-122"/>
              </a:rPr>
              <a:t>	</a:t>
            </a:r>
            <a:r>
              <a:rPr lang="en-US" sz="20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What is a possible cause of high voltages that produce RF burns?</a:t>
            </a:r>
          </a:p>
        </p:txBody>
      </p:sp>
      <p:sp>
        <p:nvSpPr>
          <p:cNvPr id="12290" name="Rectangle 2">
            <a:extLst>
              <a:ext uri="{FF2B5EF4-FFF2-40B4-BE49-F238E27FC236}">
                <a16:creationId xmlns:a16="http://schemas.microsoft.com/office/drawing/2014/main" id="{D7C2133E-AA6F-425F-B32B-D18C5491F4AF}"/>
              </a:ext>
            </a:extLst>
          </p:cNvPr>
          <p:cNvSpPr>
            <a:spLocks noChangeArrowheads="1"/>
          </p:cNvSpPr>
          <p:nvPr/>
        </p:nvSpPr>
        <p:spPr bwMode="auto">
          <a:xfrm>
            <a:off x="1857375" y="1485900"/>
            <a:ext cx="5429250" cy="3143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lstStyle>
            <a:lvl1pPr marL="379413" indent="-379413">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Flat braid rather than round wire has been used for the ground wire.</a:t>
            </a:r>
          </a:p>
          <a:p>
            <a:pPr>
              <a:lnSpc>
                <a:spcPct val="100000"/>
              </a:lnSpc>
              <a:spcBef>
                <a:spcPts val="338"/>
              </a:spcBef>
              <a:buClr>
                <a:srgbClr val="FF1515"/>
              </a:buClr>
              <a:buFont typeface="Times New Roman" panose="02020603050405020304" pitchFamily="18" charset="0"/>
              <a:buAutoNum type="alphaUcPeriod"/>
            </a:pPr>
            <a:endParaRPr lang="en-US" altLang="en-US" sz="18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Insulated wire has been used for the ground wire.</a:t>
            </a:r>
          </a:p>
          <a:p>
            <a:pPr>
              <a:lnSpc>
                <a:spcPct val="100000"/>
              </a:lnSpc>
              <a:spcBef>
                <a:spcPts val="338"/>
              </a:spcBef>
              <a:buClr>
                <a:srgbClr val="FF1515"/>
              </a:buClr>
              <a:buFont typeface="Times New Roman" panose="02020603050405020304" pitchFamily="18" charset="0"/>
              <a:buAutoNum type="alphaUcPeriod"/>
            </a:pPr>
            <a:endParaRPr lang="en-US" altLang="en-US" sz="18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The ground rod is resonant.</a:t>
            </a:r>
          </a:p>
          <a:p>
            <a:pPr>
              <a:lnSpc>
                <a:spcPct val="100000"/>
              </a:lnSpc>
              <a:spcBef>
                <a:spcPts val="338"/>
              </a:spcBef>
              <a:buClr>
                <a:srgbClr val="FF1515"/>
              </a:buClr>
              <a:buFont typeface="Times New Roman" panose="02020603050405020304" pitchFamily="18" charset="0"/>
              <a:buAutoNum type="alphaUcPeriod"/>
            </a:pPr>
            <a:endParaRPr lang="en-US" altLang="en-US" sz="18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The ground wire has high impedance on that frequency.</a:t>
            </a:r>
          </a:p>
        </p:txBody>
      </p:sp>
      <p:sp>
        <p:nvSpPr>
          <p:cNvPr id="2" name="Slide Number Placeholder 1"/>
          <p:cNvSpPr>
            <a:spLocks noGrp="1"/>
          </p:cNvSpPr>
          <p:nvPr>
            <p:ph type="sldNum" sz="quarter" idx="12"/>
          </p:nvPr>
        </p:nvSpPr>
        <p:spPr/>
        <p:txBody>
          <a:bodyPr/>
          <a:lstStyle/>
          <a:p>
            <a:pPr>
              <a:defRPr/>
            </a:pPr>
            <a:fld id="{D88D7476-939E-451A-BDF0-8E5BE1ACCEDB}" type="slidenum">
              <a:rPr lang="en-US" smtClean="0"/>
              <a:pPr>
                <a:defRPr/>
              </a:pPr>
              <a:t>15</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lastClick"/>
                                        <p:tgtEl>
                                          <p:spTgt spid="12290">
                                            <p:txEl>
                                              <p:pRg st="6" end="6"/>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12290">
                                            <p:txEl>
                                              <p:pRg st="6" end="6"/>
                                            </p:txEl>
                                          </p:spTgt>
                                        </p:tgtEl>
                                        <p:attrNameLst>
                                          <p:attrName>style.fontStyle</p:attrName>
                                        </p:attrNameLst>
                                      </p:cBhvr>
                                      <p:to>
                                        <p:strVal val="normal"/>
                                      </p:to>
                                    </p:set>
                                    <p:set>
                                      <p:cBhvr additive="repl">
                                        <p:cTn id="9" dur="indefinite"/>
                                        <p:tgtEl>
                                          <p:spTgt spid="12290">
                                            <p:txEl>
                                              <p:pRg st="6" end="6"/>
                                            </p:txEl>
                                          </p:spTgt>
                                        </p:tgtEl>
                                        <p:attrNameLst>
                                          <p:attrName>style.fontWeight</p:attrName>
                                        </p:attrNameLst>
                                      </p:cBhvr>
                                      <p:to>
                                        <p:strVal val="bold"/>
                                      </p:to>
                                    </p:set>
                                    <p:set>
                                      <p:cBhvr additive="repl">
                                        <p:cTn id="10" dur="indefinite"/>
                                        <p:tgtEl>
                                          <p:spTgt spid="12290">
                                            <p:txEl>
                                              <p:pRg st="6" end="6"/>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12290">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title" idx="4294967295"/>
          </p:nvPr>
        </p:nvSpPr>
        <p:spPr>
          <a:xfrm>
            <a:off x="125411" y="249673"/>
            <a:ext cx="8893175" cy="971550"/>
          </a:xfrm>
        </p:spPr>
        <p:txBody>
          <a:bodyPr anchor="t">
            <a:normAutofit fontScale="90000"/>
          </a:bodyPr>
          <a:lstStyle/>
          <a:p>
            <a:pPr>
              <a:lnSpc>
                <a:spcPts val="2250"/>
              </a:lnSpc>
            </a:pPr>
            <a:r>
              <a:rPr lang="en-US" altLang="en-US" sz="3000" dirty="0"/>
              <a:t>G4A15</a:t>
            </a:r>
            <a:r>
              <a:rPr lang="en-US" altLang="en-US" dirty="0"/>
              <a:t> 	</a:t>
            </a:r>
            <a:r>
              <a:rPr lang="en-US" altLang="en-US" sz="2700" dirty="0">
                <a:latin typeface="Rockwell" panose="02060603020205020403" pitchFamily="18" charset="0"/>
              </a:rPr>
              <a:t>Which of the following can be a </a:t>
            </a:r>
            <a:r>
              <a:rPr lang="en-US" altLang="en-US" sz="2700" dirty="0" err="1">
                <a:latin typeface="Rockwell" panose="02060603020205020403" pitchFamily="18" charset="0"/>
              </a:rPr>
              <a:t>syptom</a:t>
            </a:r>
            <a:r>
              <a:rPr lang="en-US" altLang="en-US" sz="2700" dirty="0">
                <a:latin typeface="Rockwell" panose="02060603020205020403" pitchFamily="18" charset="0"/>
              </a:rPr>
              <a:t> of transmitted 		RF being picked up by an audio cable carrying AFSK 		data signals between a computer and a transceiver?</a:t>
            </a:r>
            <a:endParaRPr lang="en-US" altLang="en-US" sz="2700" dirty="0"/>
          </a:p>
        </p:txBody>
      </p:sp>
      <p:sp>
        <p:nvSpPr>
          <p:cNvPr id="3360771" name="Rectangle 3"/>
          <p:cNvSpPr>
            <a:spLocks noGrp="1" noChangeArrowheads="1"/>
          </p:cNvSpPr>
          <p:nvPr>
            <p:ph type="body" idx="4294967295"/>
          </p:nvPr>
        </p:nvSpPr>
        <p:spPr>
          <a:xfrm>
            <a:off x="1682632" y="1463040"/>
            <a:ext cx="5778734" cy="2820590"/>
          </a:xfrm>
        </p:spPr>
        <p:txBody>
          <a:bodyPr/>
          <a:lstStyle/>
          <a:p>
            <a:pPr marL="285750" indent="-285750">
              <a:buFontTx/>
              <a:buAutoNum type="alphaUcPeriod"/>
            </a:pPr>
            <a:r>
              <a:rPr lang="en-US" dirty="0"/>
              <a:t>The VOX circuit does not un-key the transmitter.</a:t>
            </a:r>
          </a:p>
          <a:p>
            <a:pPr marL="285750" indent="-285750">
              <a:buFontTx/>
              <a:buAutoNum type="alphaUcPeriod"/>
            </a:pPr>
            <a:endParaRPr lang="en-US" altLang="en-US" dirty="0"/>
          </a:p>
          <a:p>
            <a:pPr marL="285750" indent="-285750">
              <a:buFontTx/>
              <a:buAutoNum type="alphaUcPeriod"/>
            </a:pPr>
            <a:r>
              <a:rPr lang="en-US" altLang="en-US" dirty="0"/>
              <a:t>The transmitter signal is distorted.</a:t>
            </a:r>
          </a:p>
          <a:p>
            <a:pPr marL="285750" indent="-285750">
              <a:buFontTx/>
              <a:buAutoNum type="alphaUcPeriod"/>
            </a:pPr>
            <a:endParaRPr lang="en-US" altLang="en-US" dirty="0"/>
          </a:p>
          <a:p>
            <a:pPr marL="285750" indent="-285750">
              <a:buFontTx/>
              <a:buAutoNum type="alphaUcPeriod"/>
            </a:pPr>
            <a:r>
              <a:rPr lang="en-US" altLang="en-US" dirty="0"/>
              <a:t>Frequent connection timeouts.</a:t>
            </a:r>
          </a:p>
          <a:p>
            <a:pPr marL="285750" indent="-285750">
              <a:buFontTx/>
              <a:buAutoNum type="alphaUcPeriod"/>
            </a:pPr>
            <a:endParaRPr lang="en-US" altLang="en-US" dirty="0"/>
          </a:p>
          <a:p>
            <a:pPr marL="285750" indent="-285750">
              <a:buFontTx/>
              <a:buAutoNum type="alphaUcPeriod"/>
            </a:pPr>
            <a:r>
              <a:rPr lang="en-US" altLang="en-US" dirty="0"/>
              <a:t>All of these choices are correct. </a:t>
            </a:r>
            <a:br>
              <a:rPr lang="en-US" altLang="en-US" dirty="0"/>
            </a:br>
            <a:endParaRPr lang="en-US" altLang="en-US" dirty="0"/>
          </a:p>
        </p:txBody>
      </p:sp>
      <p:sp>
        <p:nvSpPr>
          <p:cNvPr id="6" name="Slide Number Placeholder 1"/>
          <p:cNvSpPr txBox="1">
            <a:spLocks/>
          </p:cNvSpPr>
          <p:nvPr/>
        </p:nvSpPr>
        <p:spPr>
          <a:xfrm>
            <a:off x="6457950" y="4767264"/>
            <a:ext cx="2057400" cy="273844"/>
          </a:xfrm>
          <a:prstGeom prst="rect">
            <a:avLst/>
          </a:prstGeom>
        </p:spPr>
        <p:txBody>
          <a:bodyPr vert="horz" lIns="68580" tIns="34290" rIns="68580" bIns="3429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sz="900" dirty="0">
                <a:solidFill>
                  <a:prstClr val="black">
                    <a:tint val="75000"/>
                  </a:prstClr>
                </a:solidFill>
                <a:latin typeface="Calibri" panose="020F0502020204030204"/>
              </a:rPr>
              <a:t>14</a:t>
            </a:r>
          </a:p>
        </p:txBody>
      </p:sp>
    </p:spTree>
    <p:extLst>
      <p:ext uri="{BB962C8B-B14F-4D97-AF65-F5344CB8AC3E}">
        <p14:creationId xmlns:p14="http://schemas.microsoft.com/office/powerpoint/2010/main" val="29609337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3360771">
                                            <p:txEl>
                                              <p:pRg st="0" end="0"/>
                                            </p:txEl>
                                          </p:spTgt>
                                        </p:tgtEl>
                                        <p:attrNameLst>
                                          <p:attrName>style.color</p:attrName>
                                        </p:attrNameLst>
                                      </p:cBhvr>
                                      <p:to>
                                        <a:schemeClr val="accent1"/>
                                      </p:to>
                                    </p:animClr>
                                  </p:childTnLst>
                                </p:cTn>
                              </p:par>
                              <p:par>
                                <p:cTn id="7" presetID="5" presetClass="emph" presetSubtype="3" nodeType="withEffect">
                                  <p:stCondLst>
                                    <p:cond delay="0"/>
                                  </p:stCondLst>
                                  <p:childTnLst>
                                    <p:set>
                                      <p:cBhvr override="childStyle">
                                        <p:cTn id="8" dur="indefinite"/>
                                        <p:tgtEl>
                                          <p:spTgt spid="3360771">
                                            <p:txEl>
                                              <p:pRg st="0" end="0"/>
                                            </p:txEl>
                                          </p:spTgt>
                                        </p:tgtEl>
                                        <p:attrNameLst>
                                          <p:attrName>style.fontStyle</p:attrName>
                                        </p:attrNameLst>
                                      </p:cBhvr>
                                      <p:to>
                                        <p:strVal val="italic"/>
                                      </p:to>
                                    </p:set>
                                    <p:set>
                                      <p:cBhvr override="childStyle">
                                        <p:cTn id="9" dur="indefinite"/>
                                        <p:tgtEl>
                                          <p:spTgt spid="3360771">
                                            <p:txEl>
                                              <p:pRg st="0" end="0"/>
                                            </p:txEl>
                                          </p:spTgt>
                                        </p:tgtEl>
                                        <p:attrNameLst>
                                          <p:attrName>style.fontWeight</p:attrName>
                                        </p:attrNameLst>
                                      </p:cBhvr>
                                      <p:to>
                                        <p:strVal val="bold"/>
                                      </p:to>
                                    </p:set>
                                    <p:set>
                                      <p:cBhvr override="childStyle">
                                        <p:cTn id="10" dur="indefinite"/>
                                        <p:tgtEl>
                                          <p:spTgt spid="3360771">
                                            <p:txEl>
                                              <p:pRg st="0" end="0"/>
                                            </p:txEl>
                                          </p:spTgt>
                                        </p:tgtEl>
                                        <p:attrNameLst>
                                          <p:attrName>style.textDecorationUnderline</p:attrName>
                                        </p:attrNameLst>
                                      </p:cBhvr>
                                      <p:to>
                                        <p:strVal val="fals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mph" presetSubtype="2" fill="hold" nodeType="clickEffect">
                                  <p:stCondLst>
                                    <p:cond delay="0"/>
                                  </p:stCondLst>
                                  <p:childTnLst>
                                    <p:animClr clrSpc="rgb" dir="cw">
                                      <p:cBhvr override="childStyle">
                                        <p:cTn id="14" dur="1000" fill="hold"/>
                                        <p:tgtEl>
                                          <p:spTgt spid="3360771">
                                            <p:txEl>
                                              <p:pRg st="2" end="2"/>
                                            </p:txEl>
                                          </p:spTgt>
                                        </p:tgtEl>
                                        <p:attrNameLst>
                                          <p:attrName>style.color</p:attrName>
                                        </p:attrNameLst>
                                      </p:cBhvr>
                                      <p:to>
                                        <a:schemeClr val="accent1"/>
                                      </p:to>
                                    </p:animClr>
                                  </p:childTnLst>
                                </p:cTn>
                              </p:par>
                              <p:par>
                                <p:cTn id="15" presetID="5" presetClass="emph" presetSubtype="3" nodeType="withEffect">
                                  <p:stCondLst>
                                    <p:cond delay="0"/>
                                  </p:stCondLst>
                                  <p:childTnLst>
                                    <p:set>
                                      <p:cBhvr override="childStyle">
                                        <p:cTn id="16" dur="indefinite"/>
                                        <p:tgtEl>
                                          <p:spTgt spid="3360771">
                                            <p:txEl>
                                              <p:pRg st="2" end="2"/>
                                            </p:txEl>
                                          </p:spTgt>
                                        </p:tgtEl>
                                        <p:attrNameLst>
                                          <p:attrName>style.fontStyle</p:attrName>
                                        </p:attrNameLst>
                                      </p:cBhvr>
                                      <p:to>
                                        <p:strVal val="italic"/>
                                      </p:to>
                                    </p:set>
                                    <p:set>
                                      <p:cBhvr override="childStyle">
                                        <p:cTn id="17" dur="indefinite"/>
                                        <p:tgtEl>
                                          <p:spTgt spid="3360771">
                                            <p:txEl>
                                              <p:pRg st="2" end="2"/>
                                            </p:txEl>
                                          </p:spTgt>
                                        </p:tgtEl>
                                        <p:attrNameLst>
                                          <p:attrName>style.fontWeight</p:attrName>
                                        </p:attrNameLst>
                                      </p:cBhvr>
                                      <p:to>
                                        <p:strVal val="bold"/>
                                      </p:to>
                                    </p:set>
                                    <p:set>
                                      <p:cBhvr override="childStyle">
                                        <p:cTn id="18" dur="indefinite"/>
                                        <p:tgtEl>
                                          <p:spTgt spid="3360771">
                                            <p:txEl>
                                              <p:pRg st="2" end="2"/>
                                            </p:txEl>
                                          </p:spTgt>
                                        </p:tgtEl>
                                        <p:attrNameLst>
                                          <p:attrName>style.textDecorationUnderline</p:attrName>
                                        </p:attrNameLst>
                                      </p:cBhvr>
                                      <p:to>
                                        <p:strVal val="fals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mph" presetSubtype="2" fill="hold" nodeType="clickEffect">
                                  <p:stCondLst>
                                    <p:cond delay="0"/>
                                  </p:stCondLst>
                                  <p:childTnLst>
                                    <p:animClr clrSpc="rgb" dir="cw">
                                      <p:cBhvr override="childStyle">
                                        <p:cTn id="22" dur="1000" fill="hold"/>
                                        <p:tgtEl>
                                          <p:spTgt spid="3360771">
                                            <p:txEl>
                                              <p:pRg st="4" end="4"/>
                                            </p:txEl>
                                          </p:spTgt>
                                        </p:tgtEl>
                                        <p:attrNameLst>
                                          <p:attrName>style.color</p:attrName>
                                        </p:attrNameLst>
                                      </p:cBhvr>
                                      <p:to>
                                        <a:schemeClr val="accent1"/>
                                      </p:to>
                                    </p:animClr>
                                  </p:childTnLst>
                                </p:cTn>
                              </p:par>
                              <p:par>
                                <p:cTn id="23" presetID="5" presetClass="emph" presetSubtype="3" nodeType="withEffect">
                                  <p:stCondLst>
                                    <p:cond delay="0"/>
                                  </p:stCondLst>
                                  <p:childTnLst>
                                    <p:set>
                                      <p:cBhvr override="childStyle">
                                        <p:cTn id="24" dur="indefinite"/>
                                        <p:tgtEl>
                                          <p:spTgt spid="3360771">
                                            <p:txEl>
                                              <p:pRg st="4" end="4"/>
                                            </p:txEl>
                                          </p:spTgt>
                                        </p:tgtEl>
                                        <p:attrNameLst>
                                          <p:attrName>style.fontStyle</p:attrName>
                                        </p:attrNameLst>
                                      </p:cBhvr>
                                      <p:to>
                                        <p:strVal val="italic"/>
                                      </p:to>
                                    </p:set>
                                    <p:set>
                                      <p:cBhvr override="childStyle">
                                        <p:cTn id="25" dur="indefinite"/>
                                        <p:tgtEl>
                                          <p:spTgt spid="3360771">
                                            <p:txEl>
                                              <p:pRg st="4" end="4"/>
                                            </p:txEl>
                                          </p:spTgt>
                                        </p:tgtEl>
                                        <p:attrNameLst>
                                          <p:attrName>style.fontWeight</p:attrName>
                                        </p:attrNameLst>
                                      </p:cBhvr>
                                      <p:to>
                                        <p:strVal val="bold"/>
                                      </p:to>
                                    </p:set>
                                    <p:set>
                                      <p:cBhvr override="childStyle">
                                        <p:cTn id="26" dur="indefinite"/>
                                        <p:tgtEl>
                                          <p:spTgt spid="3360771">
                                            <p:txEl>
                                              <p:pRg st="4" end="4"/>
                                            </p:txEl>
                                          </p:spTgt>
                                        </p:tgtEl>
                                        <p:attrNameLst>
                                          <p:attrName>style.textDecorationUnderline</p:attrName>
                                        </p:attrNameLst>
                                      </p:cBhvr>
                                      <p:to>
                                        <p:strVal val="fals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mph" presetSubtype="2" fill="hold" nodeType="clickEffect">
                                  <p:stCondLst>
                                    <p:cond delay="0"/>
                                  </p:stCondLst>
                                  <p:childTnLst>
                                    <p:animClr clrSpc="rgb" dir="cw">
                                      <p:cBhvr override="childStyle">
                                        <p:cTn id="30" dur="1000" fill="hold"/>
                                        <p:tgtEl>
                                          <p:spTgt spid="3360771">
                                            <p:txEl>
                                              <p:pRg st="6" end="6"/>
                                            </p:txEl>
                                          </p:spTgt>
                                        </p:tgtEl>
                                        <p:attrNameLst>
                                          <p:attrName>style.color</p:attrName>
                                        </p:attrNameLst>
                                      </p:cBhvr>
                                      <p:to>
                                        <a:schemeClr val="accent1"/>
                                      </p:to>
                                    </p:animClr>
                                  </p:childTnLst>
                                </p:cTn>
                              </p:par>
                              <p:par>
                                <p:cTn id="31" presetID="5" presetClass="emph" presetSubtype="1" nodeType="withEffect">
                                  <p:stCondLst>
                                    <p:cond delay="0"/>
                                  </p:stCondLst>
                                  <p:childTnLst>
                                    <p:set>
                                      <p:cBhvr override="childStyle">
                                        <p:cTn id="32" dur="indefinite"/>
                                        <p:tgtEl>
                                          <p:spTgt spid="3360771">
                                            <p:txEl>
                                              <p:pRg st="6" end="6"/>
                                            </p:txEl>
                                          </p:spTgt>
                                        </p:tgtEl>
                                        <p:attrNameLst>
                                          <p:attrName>style.fontStyle</p:attrName>
                                        </p:attrNameLst>
                                      </p:cBhvr>
                                      <p:to>
                                        <p:strVal val="normal"/>
                                      </p:to>
                                    </p:set>
                                    <p:set>
                                      <p:cBhvr override="childStyle">
                                        <p:cTn id="33" dur="indefinite"/>
                                        <p:tgtEl>
                                          <p:spTgt spid="3360771">
                                            <p:txEl>
                                              <p:pRg st="6" end="6"/>
                                            </p:txEl>
                                          </p:spTgt>
                                        </p:tgtEl>
                                        <p:attrNameLst>
                                          <p:attrName>style.fontWeight</p:attrName>
                                        </p:attrNameLst>
                                      </p:cBhvr>
                                      <p:to>
                                        <p:strVal val="bold"/>
                                      </p:to>
                                    </p:set>
                                    <p:set>
                                      <p:cBhvr override="childStyle">
                                        <p:cTn id="34" dur="indefinite"/>
                                        <p:tgtEl>
                                          <p:spTgt spid="3360771">
                                            <p:txEl>
                                              <p:pRg st="6" end="6"/>
                                            </p:txEl>
                                          </p:spTgt>
                                        </p:tgtEl>
                                        <p:attrNameLst>
                                          <p:attrName>style.textDecorationUnderline</p:attrName>
                                        </p:attrNameLst>
                                      </p:cBhvr>
                                      <p:to>
                                        <p:strVal val="false"/>
                                      </p:to>
                                    </p:set>
                                  </p:childTnLst>
                                </p:cTn>
                              </p:par>
                              <p:par>
                                <p:cTn id="35" presetID="8" presetClass="emph" presetSubtype="0" fill="hold" nodeType="withEffect">
                                  <p:stCondLst>
                                    <p:cond delay="0"/>
                                  </p:stCondLst>
                                  <p:childTnLst>
                                    <p:animRot by="21600000">
                                      <p:cBhvr>
                                        <p:cTn id="36" dur="1000" fill="hold"/>
                                        <p:tgtEl>
                                          <p:spTgt spid="3360771">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a:extLst>
              <a:ext uri="{FF2B5EF4-FFF2-40B4-BE49-F238E27FC236}">
                <a16:creationId xmlns:a16="http://schemas.microsoft.com/office/drawing/2014/main" id="{88CFE3AD-FD9F-4920-A6D1-523D017F393D}"/>
              </a:ext>
            </a:extLst>
          </p:cNvPr>
          <p:cNvSpPr>
            <a:spLocks noChangeArrowheads="1"/>
          </p:cNvSpPr>
          <p:nvPr/>
        </p:nvSpPr>
        <p:spPr bwMode="auto">
          <a:xfrm>
            <a:off x="683497" y="445768"/>
            <a:ext cx="7777005" cy="7197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lstStyle>
            <a:lvl1pPr>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9pPr>
          </a:lstStyle>
          <a:p>
            <a:pPr eaLnBrk="1" hangingPunct="1">
              <a:lnSpc>
                <a:spcPct val="100000"/>
              </a:lnSpc>
              <a:spcBef>
                <a:spcPct val="0"/>
              </a:spcBef>
              <a:buClr>
                <a:srgbClr val="000000"/>
              </a:buClr>
              <a:buFont typeface="Times New Roman" panose="02020603050405020304" pitchFamily="18" charset="0"/>
              <a:buNone/>
            </a:pPr>
            <a:r>
              <a:rPr lang="en-US" altLang="en-US" sz="3000" dirty="0">
                <a:solidFill>
                  <a:srgbClr val="FF0000"/>
                </a:solidFill>
                <a:latin typeface="Rockwell" panose="02060603020205020403" pitchFamily="18" charset="0"/>
                <a:ea typeface="Microsoft YaHei" panose="020B0503020204020204" pitchFamily="34" charset="-122"/>
              </a:rPr>
              <a:t>G4C09</a:t>
            </a:r>
            <a:r>
              <a:rPr lang="en-US" altLang="en-US" sz="2025" dirty="0">
                <a:solidFill>
                  <a:srgbClr val="FF0000"/>
                </a:solidFill>
                <a:latin typeface="Rockwell" panose="02060603020205020403" pitchFamily="18" charset="0"/>
                <a:ea typeface="Microsoft YaHei" panose="020B0503020204020204" pitchFamily="34" charset="-122"/>
              </a:rPr>
              <a:t> 	How can the effects of ground loops be minimized?</a:t>
            </a:r>
            <a:endParaRPr lang="en-US" altLang="en-US" sz="1800" dirty="0">
              <a:solidFill>
                <a:srgbClr val="FF0000"/>
              </a:solidFill>
              <a:latin typeface="Rockwell" panose="02060603020205020403" pitchFamily="18" charset="0"/>
              <a:ea typeface="Microsoft YaHei" panose="020B0503020204020204" pitchFamily="34" charset="-122"/>
            </a:endParaRPr>
          </a:p>
        </p:txBody>
      </p:sp>
      <p:sp>
        <p:nvSpPr>
          <p:cNvPr id="14338" name="Rectangle 2">
            <a:extLst>
              <a:ext uri="{FF2B5EF4-FFF2-40B4-BE49-F238E27FC236}">
                <a16:creationId xmlns:a16="http://schemas.microsoft.com/office/drawing/2014/main" id="{A8581A8A-F3A4-4EFB-B102-E4D82B85141D}"/>
              </a:ext>
            </a:extLst>
          </p:cNvPr>
          <p:cNvSpPr>
            <a:spLocks noChangeArrowheads="1"/>
          </p:cNvSpPr>
          <p:nvPr/>
        </p:nvSpPr>
        <p:spPr bwMode="auto">
          <a:xfrm>
            <a:off x="2228850" y="1428750"/>
            <a:ext cx="5486400" cy="32575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lstStyle>
            <a:lvl1pPr marL="379413" indent="-379413">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Connect all ground conductors in series.</a:t>
            </a:r>
          </a:p>
          <a:p>
            <a:pPr>
              <a:lnSpc>
                <a:spcPct val="100000"/>
              </a:lnSpc>
              <a:spcBef>
                <a:spcPts val="338"/>
              </a:spcBef>
              <a:buClr>
                <a:srgbClr val="FF1515"/>
              </a:buClr>
              <a:buFont typeface="Times New Roman" panose="02020603050405020304" pitchFamily="18" charset="0"/>
              <a:buAutoNum type="alphaUcPeriod"/>
            </a:pPr>
            <a:endParaRPr lang="en-US" altLang="en-US" sz="18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Connect the AC neutral conductor to the ground wire.</a:t>
            </a:r>
          </a:p>
          <a:p>
            <a:pPr>
              <a:lnSpc>
                <a:spcPct val="100000"/>
              </a:lnSpc>
              <a:spcBef>
                <a:spcPts val="338"/>
              </a:spcBef>
              <a:buClr>
                <a:srgbClr val="FF1515"/>
              </a:buClr>
              <a:buFont typeface="Times New Roman" panose="02020603050405020304" pitchFamily="18" charset="0"/>
              <a:buAutoNum type="alphaUcPeriod"/>
            </a:pPr>
            <a:endParaRPr lang="en-US" altLang="en-US" sz="18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Avoid using lock washers and star washers when making ground connections.</a:t>
            </a:r>
          </a:p>
          <a:p>
            <a:pPr>
              <a:lnSpc>
                <a:spcPct val="100000"/>
              </a:lnSpc>
              <a:spcBef>
                <a:spcPts val="338"/>
              </a:spcBef>
              <a:buClr>
                <a:srgbClr val="FF1515"/>
              </a:buClr>
              <a:buFont typeface="Times New Roman" panose="02020603050405020304" pitchFamily="18" charset="0"/>
              <a:buAutoNum type="alphaUcPeriod"/>
            </a:pPr>
            <a:endParaRPr lang="en-US" altLang="en-US" sz="18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Connect all ground conductors to a single point.</a:t>
            </a:r>
            <a:br>
              <a:rPr lang="en-US" altLang="en-US" sz="1800" dirty="0">
                <a:solidFill>
                  <a:srgbClr val="000066"/>
                </a:solidFill>
                <a:latin typeface="Rockwell" panose="02060603020205020403" pitchFamily="18" charset="0"/>
                <a:ea typeface="Microsoft YaHei" panose="020B0503020204020204" pitchFamily="34" charset="-122"/>
              </a:rPr>
            </a:br>
            <a:r>
              <a:rPr lang="en-US" altLang="en-US" sz="1350" b="1" dirty="0">
                <a:solidFill>
                  <a:srgbClr val="000066"/>
                </a:solidFill>
                <a:latin typeface="Rockwell" panose="02060603020205020403" pitchFamily="18" charset="0"/>
                <a:ea typeface="Microsoft YaHei" panose="020B0503020204020204" pitchFamily="34" charset="-122"/>
              </a:rPr>
              <a:t> </a:t>
            </a:r>
          </a:p>
        </p:txBody>
      </p:sp>
      <p:sp>
        <p:nvSpPr>
          <p:cNvPr id="2" name="Slide Number Placeholder 1"/>
          <p:cNvSpPr>
            <a:spLocks noGrp="1"/>
          </p:cNvSpPr>
          <p:nvPr>
            <p:ph type="sldNum" sz="quarter" idx="12"/>
          </p:nvPr>
        </p:nvSpPr>
        <p:spPr/>
        <p:txBody>
          <a:bodyPr/>
          <a:lstStyle/>
          <a:p>
            <a:pPr>
              <a:defRPr/>
            </a:pPr>
            <a:fld id="{D88D7476-939E-451A-BDF0-8E5BE1ACCEDB}" type="slidenum">
              <a:rPr lang="en-US" smtClean="0"/>
              <a:pPr>
                <a:defRPr/>
              </a:pPr>
              <a:t>17</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lastClick"/>
                                        <p:tgtEl>
                                          <p:spTgt spid="14338">
                                            <p:txEl>
                                              <p:pRg st="6" end="6"/>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14338">
                                            <p:txEl>
                                              <p:pRg st="6" end="6"/>
                                            </p:txEl>
                                          </p:spTgt>
                                        </p:tgtEl>
                                        <p:attrNameLst>
                                          <p:attrName>style.fontStyle</p:attrName>
                                        </p:attrNameLst>
                                      </p:cBhvr>
                                      <p:to>
                                        <p:strVal val="normal"/>
                                      </p:to>
                                    </p:set>
                                    <p:set>
                                      <p:cBhvr additive="repl">
                                        <p:cTn id="9" dur="indefinite"/>
                                        <p:tgtEl>
                                          <p:spTgt spid="14338">
                                            <p:txEl>
                                              <p:pRg st="6" end="6"/>
                                            </p:txEl>
                                          </p:spTgt>
                                        </p:tgtEl>
                                        <p:attrNameLst>
                                          <p:attrName>style.fontWeight</p:attrName>
                                        </p:attrNameLst>
                                      </p:cBhvr>
                                      <p:to>
                                        <p:strVal val="bold"/>
                                      </p:to>
                                    </p:set>
                                    <p:set>
                                      <p:cBhvr additive="repl">
                                        <p:cTn id="10" dur="indefinite"/>
                                        <p:tgtEl>
                                          <p:spTgt spid="14338">
                                            <p:txEl>
                                              <p:pRg st="6" end="6"/>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14338">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
            <a:extLst>
              <a:ext uri="{FF2B5EF4-FFF2-40B4-BE49-F238E27FC236}">
                <a16:creationId xmlns:a16="http://schemas.microsoft.com/office/drawing/2014/main" id="{F7F78EEC-ED3A-4664-BA58-2B0AA05B36C3}"/>
              </a:ext>
            </a:extLst>
          </p:cNvPr>
          <p:cNvSpPr>
            <a:spLocks noChangeArrowheads="1"/>
          </p:cNvSpPr>
          <p:nvPr/>
        </p:nvSpPr>
        <p:spPr bwMode="auto">
          <a:xfrm>
            <a:off x="657225" y="320040"/>
            <a:ext cx="7829550" cy="771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nchor="b"/>
          <a:lstStyle>
            <a:lvl1pPr>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9pPr>
          </a:lstStyle>
          <a:p>
            <a:pPr eaLnBrk="1" hangingPunct="1">
              <a:lnSpc>
                <a:spcPct val="100000"/>
              </a:lnSpc>
              <a:spcBef>
                <a:spcPct val="0"/>
              </a:spcBef>
              <a:buClr>
                <a:srgbClr val="000000"/>
              </a:buClr>
              <a:buFont typeface="Times New Roman" panose="02020603050405020304" pitchFamily="18" charset="0"/>
              <a:buNone/>
            </a:pPr>
            <a:r>
              <a:rPr lang="en-US" altLang="en-US" sz="3000" dirty="0">
                <a:solidFill>
                  <a:srgbClr val="FF0000"/>
                </a:solidFill>
                <a:latin typeface="Rockwell" panose="02060603020205020403" pitchFamily="18" charset="0"/>
                <a:ea typeface="Microsoft YaHei" panose="020B0503020204020204" pitchFamily="34" charset="-122"/>
              </a:rPr>
              <a:t>G4C10</a:t>
            </a:r>
            <a:r>
              <a:rPr lang="en-US" altLang="en-US" sz="1800" dirty="0">
                <a:solidFill>
                  <a:srgbClr val="FF0000"/>
                </a:solidFill>
                <a:latin typeface="Rockwell" panose="02060603020205020403" pitchFamily="18" charset="0"/>
                <a:ea typeface="Microsoft YaHei" panose="020B0503020204020204" pitchFamily="34" charset="-122"/>
              </a:rPr>
              <a:t>		What could be a symptom caused by a ground loop in 				your station’s audio connections?</a:t>
            </a:r>
            <a:endParaRPr lang="en-US" altLang="en-US" sz="2100" dirty="0">
              <a:solidFill>
                <a:srgbClr val="FF0000"/>
              </a:solidFill>
              <a:latin typeface="Rockwell" panose="02060603020205020403" pitchFamily="18" charset="0"/>
              <a:ea typeface="Microsoft YaHei" panose="020B0503020204020204" pitchFamily="34" charset="-122"/>
            </a:endParaRPr>
          </a:p>
        </p:txBody>
      </p:sp>
      <p:sp>
        <p:nvSpPr>
          <p:cNvPr id="15362" name="Rectangle 2">
            <a:extLst>
              <a:ext uri="{FF2B5EF4-FFF2-40B4-BE49-F238E27FC236}">
                <a16:creationId xmlns:a16="http://schemas.microsoft.com/office/drawing/2014/main" id="{3F0099A6-759F-4F2C-834F-B93BE2FB6CAF}"/>
              </a:ext>
            </a:extLst>
          </p:cNvPr>
          <p:cNvSpPr>
            <a:spLocks noChangeArrowheads="1"/>
          </p:cNvSpPr>
          <p:nvPr/>
        </p:nvSpPr>
        <p:spPr bwMode="auto">
          <a:xfrm>
            <a:off x="1514475" y="1255144"/>
            <a:ext cx="6115050" cy="34269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lstStyle>
            <a:lvl1pPr marL="379413" indent="-379413">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You receive reports of “hum” on your station’s transmitted signal.</a:t>
            </a:r>
          </a:p>
          <a:p>
            <a:pPr>
              <a:lnSpc>
                <a:spcPct val="100000"/>
              </a:lnSpc>
              <a:spcBef>
                <a:spcPts val="338"/>
              </a:spcBef>
              <a:buClr>
                <a:srgbClr val="FF1515"/>
              </a:buClr>
              <a:buFont typeface="Times New Roman" panose="02020603050405020304" pitchFamily="18" charset="0"/>
              <a:buAutoNum type="alphaUcPeriod"/>
            </a:pPr>
            <a:endParaRPr lang="en-US" altLang="en-US" sz="18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The SWR reading for one or more antennas is suddenly very high.</a:t>
            </a:r>
          </a:p>
          <a:p>
            <a:pPr>
              <a:lnSpc>
                <a:spcPct val="100000"/>
              </a:lnSpc>
              <a:spcBef>
                <a:spcPts val="338"/>
              </a:spcBef>
              <a:buClr>
                <a:srgbClr val="FF1515"/>
              </a:buClr>
              <a:buFont typeface="Times New Roman" panose="02020603050405020304" pitchFamily="18" charset="0"/>
              <a:buAutoNum type="alphaUcPeriod"/>
            </a:pPr>
            <a:endParaRPr lang="en-US" altLang="en-US" sz="18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An item of station equipment starts to draw excessive amounts of current.</a:t>
            </a:r>
          </a:p>
          <a:p>
            <a:pPr>
              <a:lnSpc>
                <a:spcPct val="100000"/>
              </a:lnSpc>
              <a:spcBef>
                <a:spcPts val="338"/>
              </a:spcBef>
              <a:buClr>
                <a:srgbClr val="FF1515"/>
              </a:buClr>
              <a:buFont typeface="Times New Roman" panose="02020603050405020304" pitchFamily="18" charset="0"/>
              <a:buAutoNum type="alphaUcPeriod"/>
            </a:pPr>
            <a:endParaRPr lang="en-US" altLang="en-US" sz="18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You receive reports of harmonic interference from your station.</a:t>
            </a:r>
          </a:p>
        </p:txBody>
      </p:sp>
      <p:sp>
        <p:nvSpPr>
          <p:cNvPr id="2" name="Slide Number Placeholder 1"/>
          <p:cNvSpPr>
            <a:spLocks noGrp="1"/>
          </p:cNvSpPr>
          <p:nvPr>
            <p:ph type="sldNum" sz="quarter" idx="12"/>
          </p:nvPr>
        </p:nvSpPr>
        <p:spPr/>
        <p:txBody>
          <a:bodyPr/>
          <a:lstStyle/>
          <a:p>
            <a:pPr>
              <a:defRPr/>
            </a:pPr>
            <a:fld id="{D88D7476-939E-451A-BDF0-8E5BE1ACCEDB}" type="slidenum">
              <a:rPr lang="en-US" smtClean="0"/>
              <a:pPr>
                <a:defRPr/>
              </a:pPr>
              <a:t>18</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lastClick"/>
                                        <p:tgtEl>
                                          <p:spTgt spid="15362">
                                            <p:txEl>
                                              <p:pRg st="0" end="0"/>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15362">
                                            <p:txEl>
                                              <p:pRg st="0" end="0"/>
                                            </p:txEl>
                                          </p:spTgt>
                                        </p:tgtEl>
                                        <p:attrNameLst>
                                          <p:attrName>style.fontStyle</p:attrName>
                                        </p:attrNameLst>
                                      </p:cBhvr>
                                      <p:to>
                                        <p:strVal val="normal"/>
                                      </p:to>
                                    </p:set>
                                    <p:set>
                                      <p:cBhvr additive="repl">
                                        <p:cTn id="9" dur="indefinite"/>
                                        <p:tgtEl>
                                          <p:spTgt spid="15362">
                                            <p:txEl>
                                              <p:pRg st="0" end="0"/>
                                            </p:txEl>
                                          </p:spTgt>
                                        </p:tgtEl>
                                        <p:attrNameLst>
                                          <p:attrName>style.fontWeight</p:attrName>
                                        </p:attrNameLst>
                                      </p:cBhvr>
                                      <p:to>
                                        <p:strVal val="bold"/>
                                      </p:to>
                                    </p:set>
                                    <p:set>
                                      <p:cBhvr additive="repl">
                                        <p:cTn id="10" dur="indefinite"/>
                                        <p:tgtEl>
                                          <p:spTgt spid="15362">
                                            <p:txEl>
                                              <p:pRg st="0" end="0"/>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15362">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
            <a:extLst>
              <a:ext uri="{FF2B5EF4-FFF2-40B4-BE49-F238E27FC236}">
                <a16:creationId xmlns:a16="http://schemas.microsoft.com/office/drawing/2014/main" id="{7718AD5B-FA19-4B3B-9D8F-EB136901A1C3}"/>
              </a:ext>
            </a:extLst>
          </p:cNvPr>
          <p:cNvSpPr>
            <a:spLocks noChangeArrowheads="1"/>
          </p:cNvSpPr>
          <p:nvPr/>
        </p:nvSpPr>
        <p:spPr bwMode="auto">
          <a:xfrm>
            <a:off x="1228725" y="278071"/>
            <a:ext cx="6686550" cy="6688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nchor="b"/>
          <a:lstStyle>
            <a:lvl1pPr>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eaLnBrk="1" hangingPunct="1">
              <a:lnSpc>
                <a:spcPct val="100000"/>
              </a:lnSpc>
              <a:spcBef>
                <a:spcPct val="0"/>
              </a:spcBef>
              <a:buClr>
                <a:srgbClr val="000000"/>
              </a:buClr>
              <a:buFont typeface="Times New Roman" panose="02020603050405020304" pitchFamily="18" charset="0"/>
              <a:buNone/>
            </a:pPr>
            <a:r>
              <a:rPr lang="en-US" altLang="en-US" sz="3000" dirty="0">
                <a:solidFill>
                  <a:srgbClr val="FF0000"/>
                </a:solidFill>
                <a:latin typeface="Rockwell" panose="02060603020205020403" pitchFamily="18" charset="0"/>
                <a:ea typeface="Microsoft YaHei" panose="020B0503020204020204" pitchFamily="34" charset="-122"/>
              </a:rPr>
              <a:t>G4C13</a:t>
            </a:r>
            <a:r>
              <a:rPr lang="en-US" altLang="en-US" sz="1800" dirty="0">
                <a:solidFill>
                  <a:srgbClr val="FF0000"/>
                </a:solidFill>
                <a:latin typeface="Rockwell" panose="02060603020205020403" pitchFamily="18" charset="0"/>
                <a:ea typeface="Microsoft YaHei" panose="020B0503020204020204" pitchFamily="34" charset="-122"/>
              </a:rPr>
              <a:t> 	</a:t>
            </a:r>
            <a:r>
              <a:rPr lang="en-US" altLang="en-US" sz="2100" dirty="0">
                <a:solidFill>
                  <a:srgbClr val="FF0000"/>
                </a:solidFill>
                <a:latin typeface="Rockwell" panose="02060603020205020403" pitchFamily="18" charset="0"/>
                <a:ea typeface="Microsoft YaHei" panose="020B0503020204020204" pitchFamily="34" charset="-122"/>
              </a:rPr>
              <a:t>Why must the metal enclosure of every 			item of station equipment be grounded</a:t>
            </a:r>
            <a:r>
              <a:rPr lang="en-US" altLang="en-US" sz="2100" dirty="0">
                <a:solidFill>
                  <a:srgbClr val="FFFFFF"/>
                </a:solidFill>
                <a:latin typeface="Rockwell" panose="02060603020205020403" pitchFamily="18" charset="0"/>
                <a:ea typeface="Microsoft YaHei" panose="020B0503020204020204" pitchFamily="34" charset="-122"/>
              </a:rPr>
              <a:t>?</a:t>
            </a:r>
          </a:p>
        </p:txBody>
      </p:sp>
      <p:sp>
        <p:nvSpPr>
          <p:cNvPr id="16386" name="Rectangle 2">
            <a:extLst>
              <a:ext uri="{FF2B5EF4-FFF2-40B4-BE49-F238E27FC236}">
                <a16:creationId xmlns:a16="http://schemas.microsoft.com/office/drawing/2014/main" id="{24187C01-F1C5-4BF8-82BC-C012A16D6822}"/>
              </a:ext>
            </a:extLst>
          </p:cNvPr>
          <p:cNvSpPr>
            <a:spLocks noChangeArrowheads="1"/>
          </p:cNvSpPr>
          <p:nvPr/>
        </p:nvSpPr>
        <p:spPr bwMode="auto">
          <a:xfrm>
            <a:off x="1428750" y="1298124"/>
            <a:ext cx="6286500" cy="3371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lstStyle>
            <a:lvl1pPr marL="379413" indent="-379413">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chemeClr val="tx1"/>
                </a:solidFill>
                <a:latin typeface="Calibri" panose="020F0502020204030204" pitchFamily="34" charset="0"/>
              </a:defRPr>
            </a:lvl9pPr>
          </a:lstStyle>
          <a:p>
            <a:pPr>
              <a:lnSpc>
                <a:spcPct val="100000"/>
              </a:lnSpc>
              <a:spcBef>
                <a:spcPts val="338"/>
              </a:spcBef>
              <a:buClr>
                <a:srgbClr val="FF1515"/>
              </a:buClr>
              <a:buFont typeface="Times New Roman" panose="02020603050405020304" pitchFamily="18" charset="0"/>
              <a:buAutoNum type="alphaUcPeriod"/>
            </a:pPr>
            <a:r>
              <a:rPr lang="en-US" altLang="en-US" sz="2100" dirty="0">
                <a:solidFill>
                  <a:srgbClr val="000066"/>
                </a:solidFill>
                <a:latin typeface="Rockwell" panose="02060603020205020403" pitchFamily="18" charset="0"/>
                <a:ea typeface="Microsoft YaHei" panose="020B0503020204020204" pitchFamily="34" charset="-122"/>
              </a:rPr>
              <a:t>It prevents a blown fuse in the event of an internal short.</a:t>
            </a:r>
          </a:p>
          <a:p>
            <a:pPr>
              <a:lnSpc>
                <a:spcPct val="100000"/>
              </a:lnSpc>
              <a:spcBef>
                <a:spcPts val="338"/>
              </a:spcBef>
              <a:buClr>
                <a:srgbClr val="FF1515"/>
              </a:buClr>
              <a:buFont typeface="Times New Roman" panose="02020603050405020304" pitchFamily="18" charset="0"/>
              <a:buAutoNum type="alphaUcPeriod"/>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2100" dirty="0">
                <a:solidFill>
                  <a:srgbClr val="000066"/>
                </a:solidFill>
                <a:latin typeface="Rockwell" panose="02060603020205020403" pitchFamily="18" charset="0"/>
                <a:ea typeface="Microsoft YaHei" panose="020B0503020204020204" pitchFamily="34" charset="-122"/>
              </a:rPr>
              <a:t>It prevents signal overload.</a:t>
            </a:r>
          </a:p>
          <a:p>
            <a:pPr>
              <a:lnSpc>
                <a:spcPct val="100000"/>
              </a:lnSpc>
              <a:spcBef>
                <a:spcPts val="338"/>
              </a:spcBef>
              <a:buClr>
                <a:srgbClr val="FF1515"/>
              </a:buClr>
              <a:buFont typeface="Times New Roman" panose="02020603050405020304" pitchFamily="18" charset="0"/>
              <a:buAutoNum type="alphaUcPeriod"/>
            </a:pPr>
            <a:endParaRPr lang="en-US" altLang="en-US" sz="105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2100" dirty="0">
                <a:solidFill>
                  <a:srgbClr val="000066"/>
                </a:solidFill>
                <a:latin typeface="Rockwell" panose="02060603020205020403" pitchFamily="18" charset="0"/>
                <a:ea typeface="Microsoft YaHei" panose="020B0503020204020204" pitchFamily="34" charset="-122"/>
              </a:rPr>
              <a:t>It ensures the neutral wire is grounded.</a:t>
            </a:r>
          </a:p>
          <a:p>
            <a:pPr>
              <a:lnSpc>
                <a:spcPct val="100000"/>
              </a:lnSpc>
              <a:spcBef>
                <a:spcPts val="338"/>
              </a:spcBef>
              <a:buClr>
                <a:srgbClr val="FF1515"/>
              </a:buClr>
              <a:buFont typeface="Times New Roman" panose="02020603050405020304" pitchFamily="18" charset="0"/>
              <a:buAutoNum type="alphaUcPeriod"/>
            </a:pPr>
            <a:endParaRPr lang="en-US" altLang="en-US" sz="12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2100" dirty="0">
                <a:solidFill>
                  <a:srgbClr val="000066"/>
                </a:solidFill>
                <a:latin typeface="Rockwell" panose="02060603020205020403" pitchFamily="18" charset="0"/>
                <a:ea typeface="Microsoft YaHei" panose="020B0503020204020204" pitchFamily="34" charset="-122"/>
              </a:rPr>
              <a:t>It ensures that hazardous voltages cannot appear on the chassis.</a:t>
            </a:r>
          </a:p>
        </p:txBody>
      </p:sp>
      <p:sp>
        <p:nvSpPr>
          <p:cNvPr id="2" name="Slide Number Placeholder 1"/>
          <p:cNvSpPr>
            <a:spLocks noGrp="1"/>
          </p:cNvSpPr>
          <p:nvPr>
            <p:ph type="sldNum" sz="quarter" idx="12"/>
          </p:nvPr>
        </p:nvSpPr>
        <p:spPr/>
        <p:txBody>
          <a:bodyPr/>
          <a:lstStyle/>
          <a:p>
            <a:pPr>
              <a:defRPr/>
            </a:pPr>
            <a:fld id="{D88D7476-939E-451A-BDF0-8E5BE1ACCEDB}" type="slidenum">
              <a:rPr lang="en-US" smtClean="0"/>
              <a:pPr>
                <a:defRPr/>
              </a:pPr>
              <a:t>19</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lastClick"/>
                                        <p:tgtEl>
                                          <p:spTgt spid="16386">
                                            <p:txEl>
                                              <p:pRg st="6" end="6"/>
                                            </p:txEl>
                                          </p:spTgt>
                                        </p:tgtEl>
                                        <p:attrNameLst>
                                          <p:attrName>style.color</p:attrName>
                                        </p:attrNameLst>
                                      </p:cBhvr>
                                      <p:to>
                                        <a:srgbClr val="FF0F0F"/>
                                      </p:to>
                                    </p:animClr>
                                  </p:childTnLst>
                                </p:cTn>
                              </p:par>
                              <p:par>
                                <p:cTn id="7" presetID="5" presetClass="emph" presetSubtype="1" fill="hold" nodeType="withEffect">
                                  <p:stCondLst>
                                    <p:cond delay="0"/>
                                  </p:stCondLst>
                                  <p:childTnLst>
                                    <p:set>
                                      <p:cBhvr additive="repl">
                                        <p:cTn id="8" dur="indefinite"/>
                                        <p:tgtEl>
                                          <p:spTgt spid="16386">
                                            <p:txEl>
                                              <p:pRg st="6" end="6"/>
                                            </p:txEl>
                                          </p:spTgt>
                                        </p:tgtEl>
                                        <p:attrNameLst>
                                          <p:attrName>style.fontStyle</p:attrName>
                                        </p:attrNameLst>
                                      </p:cBhvr>
                                      <p:to>
                                        <p:strVal val="normal"/>
                                      </p:to>
                                    </p:set>
                                    <p:set>
                                      <p:cBhvr additive="repl">
                                        <p:cTn id="9" dur="indefinite"/>
                                        <p:tgtEl>
                                          <p:spTgt spid="16386">
                                            <p:txEl>
                                              <p:pRg st="6" end="6"/>
                                            </p:txEl>
                                          </p:spTgt>
                                        </p:tgtEl>
                                        <p:attrNameLst>
                                          <p:attrName>style.fontWeight</p:attrName>
                                        </p:attrNameLst>
                                      </p:cBhvr>
                                      <p:to>
                                        <p:strVal val="bold"/>
                                      </p:to>
                                    </p:set>
                                    <p:set>
                                      <p:cBhvr additive="repl">
                                        <p:cTn id="10" dur="indefinite"/>
                                        <p:tgtEl>
                                          <p:spTgt spid="16386">
                                            <p:txEl>
                                              <p:pRg st="6" end="6"/>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16386">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4224EBC-67B3-694C-971A-3ECC13E68B4B}"/>
              </a:ext>
            </a:extLst>
          </p:cNvPr>
          <p:cNvPicPr>
            <a:picLocks noChangeAspect="1"/>
          </p:cNvPicPr>
          <p:nvPr/>
        </p:nvPicPr>
        <p:blipFill rotWithShape="1">
          <a:blip r:embed="rId4">
            <a:grayscl/>
          </a:blip>
          <a:srcRect l="17740" r="16208"/>
          <a:stretch/>
        </p:blipFill>
        <p:spPr>
          <a:xfrm>
            <a:off x="1" y="0"/>
            <a:ext cx="9144000" cy="5143500"/>
          </a:xfrm>
          <a:prstGeom prst="rect">
            <a:avLst/>
          </a:prstGeom>
        </p:spPr>
      </p:pic>
      <p:sp>
        <p:nvSpPr>
          <p:cNvPr id="3" name="Slide Number Placeholder 2">
            <a:extLst>
              <a:ext uri="{FF2B5EF4-FFF2-40B4-BE49-F238E27FC236}">
                <a16:creationId xmlns:a16="http://schemas.microsoft.com/office/drawing/2014/main" id="{D09D571A-C772-9C4C-8D1E-D681D13EDF77}"/>
              </a:ext>
            </a:extLst>
          </p:cNvPr>
          <p:cNvSpPr>
            <a:spLocks noGrp="1"/>
          </p:cNvSpPr>
          <p:nvPr>
            <p:ph type="sldNum" sz="quarter" idx="12"/>
          </p:nvPr>
        </p:nvSpPr>
        <p:spPr/>
        <p:txBody>
          <a:bodyPr/>
          <a:lstStyle/>
          <a:p>
            <a:fld id="{A93B5EC9-35C3-2E48-B4C1-EF6677BA8B04}" type="slidenum">
              <a:rPr lang="en-ES" smtClean="0">
                <a:solidFill>
                  <a:srgbClr val="FDCF05"/>
                </a:solidFill>
              </a:rPr>
              <a:t>2</a:t>
            </a:fld>
            <a:endParaRPr lang="en-ES" dirty="0">
              <a:solidFill>
                <a:srgbClr val="FDCF05"/>
              </a:solidFill>
            </a:endParaRPr>
          </a:p>
        </p:txBody>
      </p:sp>
      <p:grpSp>
        <p:nvGrpSpPr>
          <p:cNvPr id="31" name="Group 30">
            <a:extLst>
              <a:ext uri="{FF2B5EF4-FFF2-40B4-BE49-F238E27FC236}">
                <a16:creationId xmlns:a16="http://schemas.microsoft.com/office/drawing/2014/main" id="{F7C7A210-F177-8C47-AB5D-67F15DE82E87}"/>
              </a:ext>
            </a:extLst>
          </p:cNvPr>
          <p:cNvGrpSpPr/>
          <p:nvPr/>
        </p:nvGrpSpPr>
        <p:grpSpPr>
          <a:xfrm>
            <a:off x="4244296" y="-983718"/>
            <a:ext cx="5053109" cy="5053109"/>
            <a:chOff x="3474464" y="5787"/>
            <a:chExt cx="5053109" cy="5053109"/>
          </a:xfrm>
        </p:grpSpPr>
        <p:sp>
          <p:nvSpPr>
            <p:cNvPr id="32" name="Oval 31">
              <a:extLst>
                <a:ext uri="{FF2B5EF4-FFF2-40B4-BE49-F238E27FC236}">
                  <a16:creationId xmlns:a16="http://schemas.microsoft.com/office/drawing/2014/main" id="{A5960884-1842-A54F-B69D-A4151D7D38FF}"/>
                </a:ext>
              </a:extLst>
            </p:cNvPr>
            <p:cNvSpPr>
              <a:spLocks noChangeAspect="1"/>
            </p:cNvSpPr>
            <p:nvPr userDrawn="1"/>
          </p:nvSpPr>
          <p:spPr>
            <a:xfrm>
              <a:off x="3474464" y="5787"/>
              <a:ext cx="5053109" cy="5053109"/>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3" name="Oval 32">
              <a:extLst>
                <a:ext uri="{FF2B5EF4-FFF2-40B4-BE49-F238E27FC236}">
                  <a16:creationId xmlns:a16="http://schemas.microsoft.com/office/drawing/2014/main" id="{B4E65E71-D47E-4F4E-B0D9-A3080CA5C883}"/>
                </a:ext>
              </a:extLst>
            </p:cNvPr>
            <p:cNvSpPr/>
            <p:nvPr userDrawn="1"/>
          </p:nvSpPr>
          <p:spPr>
            <a:xfrm>
              <a:off x="3788997" y="320320"/>
              <a:ext cx="4424042" cy="4424042"/>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4" name="Oval 33">
              <a:extLst>
                <a:ext uri="{FF2B5EF4-FFF2-40B4-BE49-F238E27FC236}">
                  <a16:creationId xmlns:a16="http://schemas.microsoft.com/office/drawing/2014/main" id="{BF8E81C1-68DC-DF45-9D0A-231B97033B8C}"/>
                </a:ext>
              </a:extLst>
            </p:cNvPr>
            <p:cNvSpPr/>
            <p:nvPr userDrawn="1"/>
          </p:nvSpPr>
          <p:spPr>
            <a:xfrm>
              <a:off x="4047296" y="578619"/>
              <a:ext cx="3907445" cy="3907445"/>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5" name="Oval 34">
              <a:extLst>
                <a:ext uri="{FF2B5EF4-FFF2-40B4-BE49-F238E27FC236}">
                  <a16:creationId xmlns:a16="http://schemas.microsoft.com/office/drawing/2014/main" id="{2C2D85C0-8B2E-364A-8814-75EFF6CE9E4F}"/>
                </a:ext>
              </a:extLst>
            </p:cNvPr>
            <p:cNvSpPr/>
            <p:nvPr userDrawn="1"/>
          </p:nvSpPr>
          <p:spPr>
            <a:xfrm>
              <a:off x="4342900" y="874223"/>
              <a:ext cx="3316236" cy="3316236"/>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6" name="Oval 35">
              <a:extLst>
                <a:ext uri="{FF2B5EF4-FFF2-40B4-BE49-F238E27FC236}">
                  <a16:creationId xmlns:a16="http://schemas.microsoft.com/office/drawing/2014/main" id="{3725F121-2295-9C41-8F10-48E5DE5C5C76}"/>
                </a:ext>
              </a:extLst>
            </p:cNvPr>
            <p:cNvSpPr/>
            <p:nvPr userDrawn="1"/>
          </p:nvSpPr>
          <p:spPr>
            <a:xfrm>
              <a:off x="4630968" y="1162291"/>
              <a:ext cx="2740100" cy="274010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7" name="Oval 36">
              <a:extLst>
                <a:ext uri="{FF2B5EF4-FFF2-40B4-BE49-F238E27FC236}">
                  <a16:creationId xmlns:a16="http://schemas.microsoft.com/office/drawing/2014/main" id="{CAFE6E11-020A-344E-B2A3-AB1244FB9C83}"/>
                </a:ext>
              </a:extLst>
            </p:cNvPr>
            <p:cNvSpPr/>
            <p:nvPr userDrawn="1"/>
          </p:nvSpPr>
          <p:spPr>
            <a:xfrm>
              <a:off x="4937288" y="1468611"/>
              <a:ext cx="2127460" cy="212746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8" name="Oval 37">
              <a:extLst>
                <a:ext uri="{FF2B5EF4-FFF2-40B4-BE49-F238E27FC236}">
                  <a16:creationId xmlns:a16="http://schemas.microsoft.com/office/drawing/2014/main" id="{F2FAD5E5-0A57-9F4D-93F7-2E80A18CF780}"/>
                </a:ext>
              </a:extLst>
            </p:cNvPr>
            <p:cNvSpPr/>
            <p:nvPr userDrawn="1"/>
          </p:nvSpPr>
          <p:spPr>
            <a:xfrm>
              <a:off x="5182493" y="1713816"/>
              <a:ext cx="1637050" cy="163705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9" name="Oval 38">
              <a:extLst>
                <a:ext uri="{FF2B5EF4-FFF2-40B4-BE49-F238E27FC236}">
                  <a16:creationId xmlns:a16="http://schemas.microsoft.com/office/drawing/2014/main" id="{0937B01C-E0A4-3E40-A2D8-BFB80F463A8E}"/>
                </a:ext>
              </a:extLst>
            </p:cNvPr>
            <p:cNvSpPr/>
            <p:nvPr userDrawn="1"/>
          </p:nvSpPr>
          <p:spPr>
            <a:xfrm>
              <a:off x="5474697" y="2006020"/>
              <a:ext cx="1052643" cy="1052643"/>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grpSp>
      <p:sp>
        <p:nvSpPr>
          <p:cNvPr id="19" name="Slide Number Placeholder 5">
            <a:extLst>
              <a:ext uri="{FF2B5EF4-FFF2-40B4-BE49-F238E27FC236}">
                <a16:creationId xmlns:a16="http://schemas.microsoft.com/office/drawing/2014/main" id="{58103DF2-BDC4-C64E-B8B9-2C615D2C0EDD}"/>
              </a:ext>
            </a:extLst>
          </p:cNvPr>
          <p:cNvSpPr txBox="1">
            <a:spLocks/>
          </p:cNvSpPr>
          <p:nvPr/>
        </p:nvSpPr>
        <p:spPr>
          <a:xfrm>
            <a:off x="7939511" y="4644970"/>
            <a:ext cx="594889" cy="273844"/>
          </a:xfrm>
          <a:prstGeom prst="rect">
            <a:avLst/>
          </a:prstGeom>
        </p:spPr>
        <p:txBody>
          <a:bodyPr vert="horz" lIns="0" tIns="0" rIns="0" bIns="0" rtlCol="0" anchor="ctr"/>
          <a:lstStyle>
            <a:defPPr>
              <a:defRPr lang="en-US"/>
            </a:defPPr>
            <a:lvl1pPr marL="0" algn="r" defTabSz="457200" rtl="0" eaLnBrk="1" latinLnBrk="0" hangingPunct="1">
              <a:defRPr sz="1500" b="0" i="0" kern="1200">
                <a:solidFill>
                  <a:schemeClr val="bg1"/>
                </a:solidFill>
                <a:latin typeface="Calibri" panose="020F0502020204030204" pitchFamily="34" charset="0"/>
                <a:ea typeface="+mn-ea"/>
                <a:cs typeface="Calibri" panose="020F050202020403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93B5EC9-35C3-2E48-B4C1-EF6677BA8B04}" type="slidenum">
              <a:rPr lang="en-ES" smtClean="0"/>
              <a:pPr/>
              <a:t>2</a:t>
            </a:fld>
            <a:endParaRPr lang="en-ES" dirty="0"/>
          </a:p>
        </p:txBody>
      </p:sp>
      <p:grpSp>
        <p:nvGrpSpPr>
          <p:cNvPr id="20" name="Group 19">
            <a:extLst>
              <a:ext uri="{FF2B5EF4-FFF2-40B4-BE49-F238E27FC236}">
                <a16:creationId xmlns:a16="http://schemas.microsoft.com/office/drawing/2014/main" id="{7812196A-3300-0047-B349-7871FEA163F4}"/>
              </a:ext>
            </a:extLst>
          </p:cNvPr>
          <p:cNvGrpSpPr/>
          <p:nvPr/>
        </p:nvGrpSpPr>
        <p:grpSpPr>
          <a:xfrm>
            <a:off x="228500" y="4478344"/>
            <a:ext cx="8305900" cy="607097"/>
            <a:chOff x="228500" y="4478344"/>
            <a:chExt cx="8305900" cy="607097"/>
          </a:xfrm>
        </p:grpSpPr>
        <p:pic>
          <p:nvPicPr>
            <p:cNvPr id="26" name="Picture 25">
              <a:extLst>
                <a:ext uri="{FF2B5EF4-FFF2-40B4-BE49-F238E27FC236}">
                  <a16:creationId xmlns:a16="http://schemas.microsoft.com/office/drawing/2014/main" id="{D5C23A2F-2138-C94B-B5B0-DF0BD13568F4}"/>
                </a:ext>
              </a:extLst>
            </p:cNvPr>
            <p:cNvPicPr>
              <a:picLocks noChangeAspect="1"/>
            </p:cNvPicPr>
            <p:nvPr userDrawn="1"/>
          </p:nvPicPr>
          <p:blipFill>
            <a:blip r:embed="rId5"/>
            <a:srcRect/>
            <a:stretch/>
          </p:blipFill>
          <p:spPr>
            <a:xfrm>
              <a:off x="228500" y="4478344"/>
              <a:ext cx="258623" cy="607097"/>
            </a:xfrm>
            <a:prstGeom prst="rect">
              <a:avLst/>
            </a:prstGeom>
          </p:spPr>
        </p:pic>
        <p:cxnSp>
          <p:nvCxnSpPr>
            <p:cNvPr id="23" name="Straight Connector 22">
              <a:extLst>
                <a:ext uri="{FF2B5EF4-FFF2-40B4-BE49-F238E27FC236}">
                  <a16:creationId xmlns:a16="http://schemas.microsoft.com/office/drawing/2014/main" id="{D25E25CD-448B-1A48-BD2A-1A5AD0013CDD}"/>
                </a:ext>
              </a:extLst>
            </p:cNvPr>
            <p:cNvCxnSpPr>
              <a:cxnSpLocks/>
            </p:cNvCxnSpPr>
            <p:nvPr userDrawn="1"/>
          </p:nvCxnSpPr>
          <p:spPr>
            <a:xfrm>
              <a:off x="609600" y="4622800"/>
              <a:ext cx="79248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itle 1">
            <a:extLst>
              <a:ext uri="{FF2B5EF4-FFF2-40B4-BE49-F238E27FC236}">
                <a16:creationId xmlns:a16="http://schemas.microsoft.com/office/drawing/2014/main" id="{82F06275-F108-4587-9E4B-537949CF5BBF}"/>
              </a:ext>
            </a:extLst>
          </p:cNvPr>
          <p:cNvSpPr txBox="1">
            <a:spLocks/>
          </p:cNvSpPr>
          <p:nvPr/>
        </p:nvSpPr>
        <p:spPr>
          <a:xfrm>
            <a:off x="609600" y="3015710"/>
            <a:ext cx="3938828" cy="571301"/>
          </a:xfrm>
          <a:prstGeom prst="rect">
            <a:avLst/>
          </a:prstGeom>
          <a:solidFill>
            <a:srgbClr val="FDCF05"/>
          </a:solidFill>
        </p:spPr>
        <p:txBody>
          <a:bodyPr vert="horz" wrap="square" lIns="72000" tIns="72000" rIns="72000" bIns="0" rtlCol="0" anchor="t">
            <a:spAutoFit/>
          </a:bodyPr>
          <a:lstStyle>
            <a:lvl1pPr algn="l" defTabSz="685800" rtl="0" eaLnBrk="1" latinLnBrk="0" hangingPunct="1">
              <a:lnSpc>
                <a:spcPct val="90000"/>
              </a:lnSpc>
              <a:spcBef>
                <a:spcPct val="0"/>
              </a:spcBef>
              <a:buNone/>
              <a:defRPr sz="4500" kern="1200">
                <a:solidFill>
                  <a:schemeClr val="bg1"/>
                </a:solidFill>
                <a:latin typeface="Georgia" panose="02040502050405020303" pitchFamily="18" charset="0"/>
                <a:ea typeface="+mj-ea"/>
                <a:cs typeface="+mj-cs"/>
              </a:defRPr>
            </a:lvl1pPr>
          </a:lstStyle>
          <a:p>
            <a:r>
              <a:rPr lang="en-US" sz="3600" dirty="0">
                <a:solidFill>
                  <a:srgbClr val="15183E"/>
                </a:solidFill>
              </a:rPr>
              <a:t>General Course</a:t>
            </a:r>
            <a:endParaRPr lang="en-US" sz="1400" i="1" dirty="0">
              <a:solidFill>
                <a:srgbClr val="15183E"/>
              </a:solidFill>
            </a:endParaRPr>
          </a:p>
        </p:txBody>
      </p:sp>
    </p:spTree>
    <p:custDataLst>
      <p:tags r:id="rId1"/>
    </p:custDataLst>
    <p:extLst>
      <p:ext uri="{BB962C8B-B14F-4D97-AF65-F5344CB8AC3E}">
        <p14:creationId xmlns:p14="http://schemas.microsoft.com/office/powerpoint/2010/main" val="21913878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
            <a:extLst>
              <a:ext uri="{FF2B5EF4-FFF2-40B4-BE49-F238E27FC236}">
                <a16:creationId xmlns:a16="http://schemas.microsoft.com/office/drawing/2014/main" id="{11BB113C-5147-4D7F-9EB9-37FA0ABB38A1}"/>
              </a:ext>
            </a:extLst>
          </p:cNvPr>
          <p:cNvSpPr>
            <a:spLocks noChangeArrowheads="1"/>
          </p:cNvSpPr>
          <p:nvPr/>
        </p:nvSpPr>
        <p:spPr bwMode="auto">
          <a:xfrm>
            <a:off x="1514475" y="320040"/>
            <a:ext cx="6115050" cy="742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nchor="b"/>
          <a:lstStyle>
            <a:lvl1pPr>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9pPr>
          </a:lstStyle>
          <a:p>
            <a:pPr eaLnBrk="1" hangingPunct="1">
              <a:lnSpc>
                <a:spcPct val="100000"/>
              </a:lnSpc>
              <a:spcBef>
                <a:spcPct val="0"/>
              </a:spcBef>
              <a:buClr>
                <a:srgbClr val="000000"/>
              </a:buClr>
              <a:buFont typeface="Times New Roman" panose="02020603050405020304" pitchFamily="18" charset="0"/>
              <a:buNone/>
            </a:pPr>
            <a:r>
              <a:rPr lang="en-US" altLang="en-US" sz="3000" dirty="0">
                <a:solidFill>
                  <a:srgbClr val="FF0000"/>
                </a:solidFill>
                <a:latin typeface="Rockwell" panose="02060603020205020403" pitchFamily="18" charset="0"/>
                <a:ea typeface="Microsoft YaHei" panose="020B0503020204020204" pitchFamily="34" charset="-122"/>
              </a:rPr>
              <a:t>G4C06</a:t>
            </a:r>
            <a:r>
              <a:rPr lang="en-US" altLang="en-US" sz="1800" dirty="0">
                <a:solidFill>
                  <a:srgbClr val="FF0000"/>
                </a:solidFill>
                <a:latin typeface="Rockwell" panose="02060603020205020403" pitchFamily="18" charset="0"/>
                <a:ea typeface="Microsoft YaHei" panose="020B0503020204020204" pitchFamily="34" charset="-122"/>
              </a:rPr>
              <a:t> 	What is a possible effect of a resonant 			ground connection?</a:t>
            </a:r>
            <a:endParaRPr lang="en-US" altLang="en-US" sz="2400" dirty="0">
              <a:solidFill>
                <a:srgbClr val="FF0000"/>
              </a:solidFill>
              <a:latin typeface="Rockwell" panose="02060603020205020403" pitchFamily="18" charset="0"/>
              <a:ea typeface="Microsoft YaHei" panose="020B0503020204020204" pitchFamily="34" charset="-122"/>
            </a:endParaRPr>
          </a:p>
        </p:txBody>
      </p:sp>
      <p:sp>
        <p:nvSpPr>
          <p:cNvPr id="17410" name="Rectangle 2">
            <a:extLst>
              <a:ext uri="{FF2B5EF4-FFF2-40B4-BE49-F238E27FC236}">
                <a16:creationId xmlns:a16="http://schemas.microsoft.com/office/drawing/2014/main" id="{18F2A497-D590-4B01-9A28-B9B570E2D39E}"/>
              </a:ext>
            </a:extLst>
          </p:cNvPr>
          <p:cNvSpPr>
            <a:spLocks noChangeArrowheads="1"/>
          </p:cNvSpPr>
          <p:nvPr/>
        </p:nvSpPr>
        <p:spPr bwMode="auto">
          <a:xfrm>
            <a:off x="1743075" y="1440180"/>
            <a:ext cx="5657850" cy="3086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lstStyle>
            <a:lvl1pPr marL="379413" indent="-379413">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chemeClr val="tx1"/>
                </a:solidFill>
                <a:latin typeface="Calibri" panose="020F0502020204030204" pitchFamily="34" charset="0"/>
              </a:defRPr>
            </a:lvl9pPr>
          </a:lstStyle>
          <a:p>
            <a:pPr>
              <a:lnSpc>
                <a:spcPct val="100000"/>
              </a:lnSpc>
              <a:spcBef>
                <a:spcPts val="338"/>
              </a:spcBef>
              <a:buClr>
                <a:srgbClr val="FF1515"/>
              </a:buClr>
              <a:buFont typeface="Times New Roman" panose="02020603050405020304" pitchFamily="18" charset="0"/>
              <a:buAutoNum type="alphaUcPeriod"/>
            </a:pPr>
            <a:r>
              <a:rPr lang="en-US" altLang="en-US" sz="2100" dirty="0">
                <a:solidFill>
                  <a:srgbClr val="000066"/>
                </a:solidFill>
                <a:latin typeface="Rockwell" panose="02060603020205020403" pitchFamily="18" charset="0"/>
                <a:ea typeface="Microsoft YaHei" panose="020B0503020204020204" pitchFamily="34" charset="-122"/>
              </a:rPr>
              <a:t>Overheating of ground straps.</a:t>
            </a:r>
          </a:p>
          <a:p>
            <a:pPr>
              <a:lnSpc>
                <a:spcPct val="100000"/>
              </a:lnSpc>
              <a:spcBef>
                <a:spcPts val="338"/>
              </a:spcBef>
              <a:buClr>
                <a:srgbClr val="FF1515"/>
              </a:buClr>
              <a:buFont typeface="Times New Roman" panose="02020603050405020304" pitchFamily="18" charset="0"/>
              <a:buAutoNum type="alphaUcPeriod"/>
            </a:pPr>
            <a:endParaRPr lang="en-US" altLang="en-US" sz="12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2100" dirty="0">
                <a:solidFill>
                  <a:srgbClr val="000066"/>
                </a:solidFill>
                <a:latin typeface="Rockwell" panose="02060603020205020403" pitchFamily="18" charset="0"/>
                <a:ea typeface="Microsoft YaHei" panose="020B0503020204020204" pitchFamily="34" charset="-122"/>
              </a:rPr>
              <a:t>Corrosion of the ground rod.</a:t>
            </a:r>
          </a:p>
          <a:p>
            <a:pPr>
              <a:lnSpc>
                <a:spcPct val="100000"/>
              </a:lnSpc>
              <a:spcBef>
                <a:spcPts val="338"/>
              </a:spcBef>
              <a:buClr>
                <a:srgbClr val="FF1515"/>
              </a:buClr>
              <a:buFont typeface="Times New Roman" panose="02020603050405020304" pitchFamily="18" charset="0"/>
              <a:buAutoNum type="alphaUcPeriod"/>
            </a:pPr>
            <a:endParaRPr lang="en-US" altLang="en-US" sz="12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2100" dirty="0">
                <a:solidFill>
                  <a:srgbClr val="000066"/>
                </a:solidFill>
                <a:latin typeface="Rockwell" panose="02060603020205020403" pitchFamily="18" charset="0"/>
                <a:ea typeface="Microsoft YaHei" panose="020B0503020204020204" pitchFamily="34" charset="-122"/>
              </a:rPr>
              <a:t>High RF voltages on the enclosures of station equipment.</a:t>
            </a:r>
          </a:p>
          <a:p>
            <a:pPr>
              <a:lnSpc>
                <a:spcPct val="100000"/>
              </a:lnSpc>
              <a:spcBef>
                <a:spcPts val="338"/>
              </a:spcBef>
              <a:buClr>
                <a:srgbClr val="FF1515"/>
              </a:buClr>
              <a:buFont typeface="Times New Roman" panose="02020603050405020304" pitchFamily="18" charset="0"/>
              <a:buAutoNum type="alphaUcPeriod"/>
            </a:pPr>
            <a:endParaRPr lang="en-US" altLang="en-US" sz="12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2100" dirty="0">
                <a:solidFill>
                  <a:srgbClr val="000066"/>
                </a:solidFill>
                <a:latin typeface="Rockwell" panose="02060603020205020403" pitchFamily="18" charset="0"/>
                <a:ea typeface="Microsoft YaHei" panose="020B0503020204020204" pitchFamily="34" charset="-122"/>
              </a:rPr>
              <a:t>A ground loop.</a:t>
            </a:r>
          </a:p>
        </p:txBody>
      </p:sp>
      <p:sp>
        <p:nvSpPr>
          <p:cNvPr id="2" name="Slide Number Placeholder 1"/>
          <p:cNvSpPr>
            <a:spLocks noGrp="1"/>
          </p:cNvSpPr>
          <p:nvPr>
            <p:ph type="sldNum" sz="quarter" idx="12"/>
          </p:nvPr>
        </p:nvSpPr>
        <p:spPr/>
        <p:txBody>
          <a:bodyPr/>
          <a:lstStyle/>
          <a:p>
            <a:pPr>
              <a:defRPr/>
            </a:pPr>
            <a:fld id="{D88D7476-939E-451A-BDF0-8E5BE1ACCEDB}" type="slidenum">
              <a:rPr lang="en-US" smtClean="0"/>
              <a:pPr>
                <a:defRPr/>
              </a:pPr>
              <a:t>20</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lastClick"/>
                                        <p:tgtEl>
                                          <p:spTgt spid="17410">
                                            <p:txEl>
                                              <p:pRg st="4" end="4"/>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17410">
                                            <p:txEl>
                                              <p:pRg st="4" end="4"/>
                                            </p:txEl>
                                          </p:spTgt>
                                        </p:tgtEl>
                                        <p:attrNameLst>
                                          <p:attrName>style.fontStyle</p:attrName>
                                        </p:attrNameLst>
                                      </p:cBhvr>
                                      <p:to>
                                        <p:strVal val="normal"/>
                                      </p:to>
                                    </p:set>
                                    <p:set>
                                      <p:cBhvr additive="repl">
                                        <p:cTn id="9" dur="indefinite"/>
                                        <p:tgtEl>
                                          <p:spTgt spid="17410">
                                            <p:txEl>
                                              <p:pRg st="4" end="4"/>
                                            </p:txEl>
                                          </p:spTgt>
                                        </p:tgtEl>
                                        <p:attrNameLst>
                                          <p:attrName>style.fontWeight</p:attrName>
                                        </p:attrNameLst>
                                      </p:cBhvr>
                                      <p:to>
                                        <p:strVal val="bold"/>
                                      </p:to>
                                    </p:set>
                                    <p:set>
                                      <p:cBhvr additive="repl">
                                        <p:cTn id="10" dur="indefinite"/>
                                        <p:tgtEl>
                                          <p:spTgt spid="17410">
                                            <p:txEl>
                                              <p:pRg st="4" end="4"/>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17410">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
            <a:extLst>
              <a:ext uri="{FF2B5EF4-FFF2-40B4-BE49-F238E27FC236}">
                <a16:creationId xmlns:a16="http://schemas.microsoft.com/office/drawing/2014/main" id="{834EB996-0A84-4A76-9C69-065C8ADAF74D}"/>
              </a:ext>
            </a:extLst>
          </p:cNvPr>
          <p:cNvSpPr>
            <a:spLocks noChangeArrowheads="1"/>
          </p:cNvSpPr>
          <p:nvPr/>
        </p:nvSpPr>
        <p:spPr bwMode="auto">
          <a:xfrm>
            <a:off x="172045" y="365760"/>
            <a:ext cx="8799909" cy="8346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marL="3175">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sz="2000">
                <a:solidFill>
                  <a:srgbClr val="000000"/>
                </a:solidFill>
                <a:latin typeface="Arial" panose="020B0604020202020204" pitchFamily="34" charset="0"/>
                <a:cs typeface="DejaVu Sans" panose="020B0603030804020204" pitchFamily="34" charset="0"/>
              </a:defRPr>
            </a:lvl9pPr>
          </a:lstStyle>
          <a:p>
            <a:pPr fontAlgn="base">
              <a:lnSpc>
                <a:spcPct val="100000"/>
              </a:lnSpc>
              <a:spcBef>
                <a:spcPct val="0"/>
              </a:spcBef>
              <a:spcAft>
                <a:spcPct val="0"/>
              </a:spcAft>
              <a:buSzPct val="45000"/>
            </a:pPr>
            <a:r>
              <a:rPr lang="en-US" altLang="en-US" sz="3000" dirty="0">
                <a:solidFill>
                  <a:srgbClr val="FF0000"/>
                </a:solidFill>
                <a:latin typeface="Rockwell" panose="02060603020205020403" pitchFamily="18" charset="0"/>
                <a:ea typeface="Microsoft YaHei" panose="020B0503020204020204" pitchFamily="34" charset="-122"/>
              </a:rPr>
              <a:t>G4C01	</a:t>
            </a:r>
            <a:r>
              <a:rPr lang="en-US" altLang="en-US" sz="1800" dirty="0">
                <a:solidFill>
                  <a:srgbClr val="FF0000"/>
                </a:solidFill>
                <a:latin typeface="Rockwell" panose="02060603020205020403" pitchFamily="18" charset="0"/>
                <a:ea typeface="Microsoft YaHei" panose="020B0503020204020204" pitchFamily="34" charset="-122"/>
              </a:rPr>
              <a:t> </a:t>
            </a:r>
            <a:r>
              <a:rPr lang="en-US" altLang="en-US" sz="2400" dirty="0">
                <a:solidFill>
                  <a:srgbClr val="FF0000"/>
                </a:solidFill>
                <a:latin typeface="Rockwell" panose="02060603020205020403" pitchFamily="18" charset="0"/>
                <a:ea typeface="Microsoft YaHei" panose="020B0503020204020204" pitchFamily="34" charset="-122"/>
              </a:rPr>
              <a:t>Which of the following might be useful in reducing 				 RF interference to audio frequency circuits? </a:t>
            </a:r>
          </a:p>
        </p:txBody>
      </p:sp>
      <p:sp>
        <p:nvSpPr>
          <p:cNvPr id="34818" name="Rectangle 2">
            <a:extLst>
              <a:ext uri="{FF2B5EF4-FFF2-40B4-BE49-F238E27FC236}">
                <a16:creationId xmlns:a16="http://schemas.microsoft.com/office/drawing/2014/main" id="{072690B8-45E3-43F5-9B27-EC545BAB7519}"/>
              </a:ext>
            </a:extLst>
          </p:cNvPr>
          <p:cNvSpPr>
            <a:spLocks noChangeArrowheads="1"/>
          </p:cNvSpPr>
          <p:nvPr/>
        </p:nvSpPr>
        <p:spPr bwMode="auto">
          <a:xfrm>
            <a:off x="2251709" y="1338144"/>
            <a:ext cx="4640579" cy="3314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marL="379413" indent="-377825">
              <a:lnSpc>
                <a:spcPct val="84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sz="2800">
                <a:solidFill>
                  <a:srgbClr val="000000"/>
                </a:solidFill>
                <a:latin typeface="Arial" panose="020B0604020202020204" pitchFamily="34" charset="0"/>
                <a:cs typeface="DejaVu Sans" panose="020B0603030804020204" pitchFamily="34" charset="0"/>
              </a:defRPr>
            </a:lvl1pPr>
            <a:lvl2pPr>
              <a:lnSpc>
                <a:spcPct val="84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sz="2000">
                <a:solidFill>
                  <a:srgbClr val="000000"/>
                </a:solidFill>
                <a:latin typeface="Arial" panose="020B0604020202020204" pitchFamily="34" charset="0"/>
                <a:cs typeface="DejaVu Sans" panose="020B0603030804020204" pitchFamily="34" charset="0"/>
              </a:defRPr>
            </a:lvl2pPr>
            <a:lvl3pPr>
              <a:lnSpc>
                <a:spcPct val="84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rgbClr val="000000"/>
                </a:solidFill>
                <a:latin typeface="Arial" panose="020B0604020202020204" pitchFamily="34" charset="0"/>
                <a:cs typeface="DejaVu Sans" panose="020B0603030804020204" pitchFamily="34" charset="0"/>
              </a:defRPr>
            </a:lvl3pPr>
            <a:lvl4pPr>
              <a:lnSpc>
                <a:spcPct val="84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rgbClr val="000000"/>
                </a:solidFill>
                <a:latin typeface="Arial" panose="020B0604020202020204" pitchFamily="34" charset="0"/>
                <a:cs typeface="DejaVu Sans" panose="020B0603030804020204" pitchFamily="34" charset="0"/>
              </a:defRPr>
            </a:lvl4pPr>
            <a:lvl5pPr>
              <a:lnSpc>
                <a:spcPct val="84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sz="2000">
                <a:solidFill>
                  <a:srgbClr val="000000"/>
                </a:solidFill>
                <a:latin typeface="Arial" panose="020B0604020202020204" pitchFamily="34" charset="0"/>
                <a:cs typeface="DejaVu Sans" panose="020B0603030804020204" pitchFamily="34" charset="0"/>
              </a:defRPr>
            </a:lvl5pPr>
            <a:lvl6pPr marL="25146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sz="2000">
                <a:solidFill>
                  <a:srgbClr val="000000"/>
                </a:solidFill>
                <a:latin typeface="Arial" panose="020B0604020202020204" pitchFamily="34" charset="0"/>
                <a:cs typeface="DejaVu Sans" panose="020B0603030804020204" pitchFamily="34" charset="0"/>
              </a:defRPr>
            </a:lvl6pPr>
            <a:lvl7pPr marL="29718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sz="2000">
                <a:solidFill>
                  <a:srgbClr val="000000"/>
                </a:solidFill>
                <a:latin typeface="Arial" panose="020B0604020202020204" pitchFamily="34" charset="0"/>
                <a:cs typeface="DejaVu Sans" panose="020B0603030804020204" pitchFamily="34" charset="0"/>
              </a:defRPr>
            </a:lvl7pPr>
            <a:lvl8pPr marL="34290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sz="2000">
                <a:solidFill>
                  <a:srgbClr val="000000"/>
                </a:solidFill>
                <a:latin typeface="Arial" panose="020B0604020202020204" pitchFamily="34" charset="0"/>
                <a:cs typeface="DejaVu Sans" panose="020B0603030804020204" pitchFamily="34" charset="0"/>
              </a:defRPr>
            </a:lvl8pPr>
            <a:lvl9pPr marL="3886200" indent="-228600" defTabSz="457200" eaLnBrk="0" fontAlgn="base" hangingPunct="0">
              <a:lnSpc>
                <a:spcPct val="84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sz="2000">
                <a:solidFill>
                  <a:srgbClr val="000000"/>
                </a:solidFill>
                <a:latin typeface="Arial" panose="020B0604020202020204" pitchFamily="34" charset="0"/>
                <a:cs typeface="DejaVu Sans" panose="020B0603030804020204" pitchFamily="34" charset="0"/>
              </a:defRPr>
            </a:lvl9pPr>
          </a:lstStyle>
          <a:p>
            <a:pPr fontAlgn="base">
              <a:lnSpc>
                <a:spcPct val="200000"/>
              </a:lnSpc>
              <a:spcBef>
                <a:spcPts val="450"/>
              </a:spcBef>
              <a:spcAft>
                <a:spcPct val="0"/>
              </a:spcAft>
              <a:buClr>
                <a:srgbClr val="FF1515"/>
              </a:buClr>
              <a:buFont typeface="Times New Roman" panose="02020603050405020304" pitchFamily="18" charset="0"/>
              <a:buAutoNum type="alphaUcPeriod"/>
            </a:pPr>
            <a:r>
              <a:rPr lang="en-US" altLang="en-US" sz="2400" dirty="0">
                <a:solidFill>
                  <a:srgbClr val="000066"/>
                </a:solidFill>
                <a:latin typeface="Rockwell" panose="02060603020205020403" pitchFamily="18" charset="0"/>
                <a:ea typeface="Microsoft YaHei" panose="020B0503020204020204" pitchFamily="34" charset="-122"/>
              </a:rPr>
              <a:t> Bypass inductor. </a:t>
            </a:r>
            <a:endParaRPr lang="en-US" altLang="en-US" sz="2400" dirty="0">
              <a:ea typeface="Microsoft YaHei" panose="020B0503020204020204" pitchFamily="34" charset="-122"/>
            </a:endParaRPr>
          </a:p>
          <a:p>
            <a:pPr fontAlgn="base">
              <a:lnSpc>
                <a:spcPct val="200000"/>
              </a:lnSpc>
              <a:spcBef>
                <a:spcPts val="450"/>
              </a:spcBef>
              <a:spcAft>
                <a:spcPct val="0"/>
              </a:spcAft>
              <a:buClr>
                <a:srgbClr val="FF1515"/>
              </a:buClr>
              <a:buFont typeface="Times New Roman" panose="02020603050405020304" pitchFamily="18" charset="0"/>
              <a:buAutoNum type="alphaUcPeriod"/>
            </a:pPr>
            <a:r>
              <a:rPr lang="en-US" altLang="en-US" sz="2400" dirty="0">
                <a:solidFill>
                  <a:srgbClr val="000066"/>
                </a:solidFill>
                <a:latin typeface="Rockwell" panose="02060603020205020403" pitchFamily="18" charset="0"/>
                <a:ea typeface="Microsoft YaHei" panose="020B0503020204020204" pitchFamily="34" charset="-122"/>
              </a:rPr>
              <a:t> Bypass capacitor. </a:t>
            </a:r>
            <a:endParaRPr lang="en-US" altLang="en-US" sz="2400" dirty="0">
              <a:ea typeface="Microsoft YaHei" panose="020B0503020204020204" pitchFamily="34" charset="-122"/>
            </a:endParaRPr>
          </a:p>
          <a:p>
            <a:pPr fontAlgn="base">
              <a:lnSpc>
                <a:spcPct val="200000"/>
              </a:lnSpc>
              <a:spcBef>
                <a:spcPts val="450"/>
              </a:spcBef>
              <a:spcAft>
                <a:spcPct val="0"/>
              </a:spcAft>
              <a:buClr>
                <a:srgbClr val="FF1515"/>
              </a:buClr>
              <a:buFont typeface="Times New Roman" panose="02020603050405020304" pitchFamily="18" charset="0"/>
              <a:buAutoNum type="alphaUcPeriod"/>
            </a:pPr>
            <a:r>
              <a:rPr lang="en-US" altLang="en-US" sz="2400" dirty="0">
                <a:solidFill>
                  <a:srgbClr val="000066"/>
                </a:solidFill>
                <a:latin typeface="Rockwell" panose="02060603020205020403" pitchFamily="18" charset="0"/>
                <a:ea typeface="Microsoft YaHei" panose="020B0503020204020204" pitchFamily="34" charset="-122"/>
              </a:rPr>
              <a:t> Forward-biased diode.</a:t>
            </a:r>
          </a:p>
          <a:p>
            <a:pPr fontAlgn="base">
              <a:lnSpc>
                <a:spcPct val="200000"/>
              </a:lnSpc>
              <a:spcBef>
                <a:spcPts val="450"/>
              </a:spcBef>
              <a:spcAft>
                <a:spcPct val="0"/>
              </a:spcAft>
              <a:buClr>
                <a:srgbClr val="FF1515"/>
              </a:buClr>
              <a:buFont typeface="Times New Roman" panose="02020603050405020304" pitchFamily="18" charset="0"/>
              <a:buAutoNum type="alphaUcPeriod"/>
            </a:pPr>
            <a:r>
              <a:rPr lang="en-US" altLang="en-US" sz="2400" dirty="0">
                <a:solidFill>
                  <a:srgbClr val="000066"/>
                </a:solidFill>
                <a:latin typeface="Rockwell" panose="02060603020205020403" pitchFamily="18" charset="0"/>
                <a:ea typeface="Microsoft YaHei" panose="020B0503020204020204" pitchFamily="34" charset="-122"/>
              </a:rPr>
              <a:t> Reverse-biased diode. </a:t>
            </a:r>
          </a:p>
        </p:txBody>
      </p:sp>
      <p:sp>
        <p:nvSpPr>
          <p:cNvPr id="5" name="Slide Number Placeholder 1"/>
          <p:cNvSpPr txBox="1">
            <a:spLocks/>
          </p:cNvSpPr>
          <p:nvPr/>
        </p:nvSpPr>
        <p:spPr>
          <a:xfrm>
            <a:off x="6457950" y="4767264"/>
            <a:ext cx="2057400" cy="273844"/>
          </a:xfrm>
          <a:prstGeom prst="rect">
            <a:avLst/>
          </a:prstGeom>
        </p:spPr>
        <p:txBody>
          <a:bodyPr vert="horz" lIns="68580" tIns="34290" rIns="68580" bIns="3429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sz="900" dirty="0">
                <a:solidFill>
                  <a:prstClr val="black">
                    <a:tint val="75000"/>
                  </a:prstClr>
                </a:solidFill>
                <a:latin typeface="Calibri" panose="020F0502020204030204"/>
              </a:rPr>
              <a:t>19</a:t>
            </a:r>
          </a:p>
        </p:txBody>
      </p:sp>
    </p:spTree>
    <p:extLst>
      <p:ext uri="{BB962C8B-B14F-4D97-AF65-F5344CB8AC3E}">
        <p14:creationId xmlns:p14="http://schemas.microsoft.com/office/powerpoint/2010/main" val="339721968"/>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500" fill="hold" masterRel="sameClick"/>
                                        <p:tgtEl>
                                          <p:spTgt spid="34818">
                                            <p:txEl>
                                              <p:pRg st="1" end="1"/>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34818">
                                            <p:txEl>
                                              <p:pRg st="1" end="1"/>
                                            </p:txEl>
                                          </p:spTgt>
                                        </p:tgtEl>
                                        <p:attrNameLst>
                                          <p:attrName>style.fontStyle</p:attrName>
                                        </p:attrNameLst>
                                      </p:cBhvr>
                                      <p:to>
                                        <p:strVal val="normal"/>
                                      </p:to>
                                    </p:set>
                                    <p:set>
                                      <p:cBhvr additive="repl">
                                        <p:cTn id="9" dur="indefinite"/>
                                        <p:tgtEl>
                                          <p:spTgt spid="34818">
                                            <p:txEl>
                                              <p:pRg st="1" end="1"/>
                                            </p:txEl>
                                          </p:spTgt>
                                        </p:tgtEl>
                                        <p:attrNameLst>
                                          <p:attrName>style.fontWeight</p:attrName>
                                        </p:attrNameLst>
                                      </p:cBhvr>
                                      <p:to>
                                        <p:strVal val="bold"/>
                                      </p:to>
                                    </p:set>
                                    <p:set>
                                      <p:cBhvr additive="repl">
                                        <p:cTn id="10" dur="indefinite"/>
                                        <p:tgtEl>
                                          <p:spTgt spid="34818">
                                            <p:txEl>
                                              <p:pRg st="1" end="1"/>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34818">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a:extLst>
              <a:ext uri="{FF2B5EF4-FFF2-40B4-BE49-F238E27FC236}">
                <a16:creationId xmlns:a16="http://schemas.microsoft.com/office/drawing/2014/main" id="{1676956B-97CA-4E72-9762-DF6D4F2A0856}"/>
              </a:ext>
            </a:extLst>
          </p:cNvPr>
          <p:cNvSpPr>
            <a:spLocks noChangeArrowheads="1"/>
          </p:cNvSpPr>
          <p:nvPr/>
        </p:nvSpPr>
        <p:spPr bwMode="auto">
          <a:xfrm>
            <a:off x="285750" y="385085"/>
            <a:ext cx="8572500" cy="5831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nchor="b"/>
          <a:lstStyle>
            <a:lvl1pPr>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9pPr>
          </a:lstStyle>
          <a:p>
            <a:pPr>
              <a:lnSpc>
                <a:spcPct val="100000"/>
              </a:lnSpc>
              <a:spcBef>
                <a:spcPct val="0"/>
              </a:spcBef>
              <a:buClr>
                <a:srgbClr val="000000"/>
              </a:buClr>
              <a:buNone/>
            </a:pPr>
            <a:r>
              <a:rPr lang="en-US" altLang="en-US" sz="3000" dirty="0">
                <a:solidFill>
                  <a:srgbClr val="FF0000"/>
                </a:solidFill>
                <a:latin typeface="Rockwell" panose="02060603020205020403" pitchFamily="18" charset="0"/>
                <a:ea typeface="Microsoft YaHei" panose="020B0503020204020204" pitchFamily="34" charset="-122"/>
              </a:rPr>
              <a:t>G4C08</a:t>
            </a:r>
            <a:r>
              <a:rPr lang="en-US" altLang="en-US" sz="1350" dirty="0">
                <a:solidFill>
                  <a:srgbClr val="FF0000"/>
                </a:solidFill>
                <a:latin typeface="Rockwell" panose="02060603020205020403" pitchFamily="18" charset="0"/>
                <a:ea typeface="Microsoft YaHei" panose="020B0503020204020204" pitchFamily="34" charset="-122"/>
              </a:rPr>
              <a:t>		</a:t>
            </a:r>
            <a:r>
              <a:rPr lang="en-US" altLang="en-US" sz="2100" dirty="0">
                <a:solidFill>
                  <a:srgbClr val="FF0000"/>
                </a:solidFill>
                <a:latin typeface="Rockwell" panose="02060603020205020403" pitchFamily="18" charset="0"/>
                <a:ea typeface="Microsoft YaHei" panose="020B0503020204020204" pitchFamily="34" charset="-122"/>
              </a:rPr>
              <a:t>Which of the following would reduce RF interference 						caused by common-mode on an audio cable?</a:t>
            </a:r>
          </a:p>
        </p:txBody>
      </p:sp>
      <p:sp>
        <p:nvSpPr>
          <p:cNvPr id="19458" name="Rectangle 2">
            <a:extLst>
              <a:ext uri="{FF2B5EF4-FFF2-40B4-BE49-F238E27FC236}">
                <a16:creationId xmlns:a16="http://schemas.microsoft.com/office/drawing/2014/main" id="{AAEF45CF-1896-43F7-A7CD-D50BA850DAC7}"/>
              </a:ext>
            </a:extLst>
          </p:cNvPr>
          <p:cNvSpPr>
            <a:spLocks noChangeArrowheads="1"/>
          </p:cNvSpPr>
          <p:nvPr/>
        </p:nvSpPr>
        <p:spPr bwMode="auto">
          <a:xfrm>
            <a:off x="2141339" y="1406924"/>
            <a:ext cx="4861322" cy="27914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lstStyle>
            <a:lvl1pPr marL="379413" indent="-379413">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Placing a ferrite choke around the cable.</a:t>
            </a:r>
          </a:p>
          <a:p>
            <a:pPr>
              <a:lnSpc>
                <a:spcPct val="100000"/>
              </a:lnSpc>
              <a:spcBef>
                <a:spcPts val="338"/>
              </a:spcBef>
              <a:buClr>
                <a:srgbClr val="FF1515"/>
              </a:buClr>
              <a:buFont typeface="Times New Roman" panose="02020603050405020304" pitchFamily="18" charset="0"/>
              <a:buAutoNum type="alphaUcPeriod"/>
            </a:pPr>
            <a:endParaRPr lang="en-US" altLang="en-US" sz="18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Adding series capacitors to the conductors.</a:t>
            </a:r>
          </a:p>
          <a:p>
            <a:pPr>
              <a:lnSpc>
                <a:spcPct val="100000"/>
              </a:lnSpc>
              <a:spcBef>
                <a:spcPts val="338"/>
              </a:spcBef>
              <a:buClr>
                <a:srgbClr val="FF1515"/>
              </a:buClr>
              <a:buFont typeface="Times New Roman" panose="02020603050405020304" pitchFamily="18" charset="0"/>
              <a:buAutoNum type="alphaUcPeriod"/>
            </a:pPr>
            <a:endParaRPr lang="en-US" altLang="en-US" sz="18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Adding shunt inductors to the conductors.</a:t>
            </a:r>
          </a:p>
          <a:p>
            <a:pPr>
              <a:lnSpc>
                <a:spcPct val="100000"/>
              </a:lnSpc>
              <a:spcBef>
                <a:spcPts val="338"/>
              </a:spcBef>
              <a:buClr>
                <a:srgbClr val="FF1515"/>
              </a:buClr>
              <a:buFont typeface="Times New Roman" panose="02020603050405020304" pitchFamily="18" charset="0"/>
              <a:buAutoNum type="alphaUcPeriod"/>
            </a:pPr>
            <a:endParaRPr lang="en-US" altLang="en-US" sz="18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Adding an additional insulating jacket to the cable.</a:t>
            </a:r>
          </a:p>
        </p:txBody>
      </p:sp>
      <p:sp>
        <p:nvSpPr>
          <p:cNvPr id="2" name="Slide Number Placeholder 1"/>
          <p:cNvSpPr>
            <a:spLocks noGrp="1"/>
          </p:cNvSpPr>
          <p:nvPr>
            <p:ph type="sldNum" sz="quarter" idx="12"/>
          </p:nvPr>
        </p:nvSpPr>
        <p:spPr/>
        <p:txBody>
          <a:bodyPr/>
          <a:lstStyle/>
          <a:p>
            <a:pPr>
              <a:defRPr/>
            </a:pPr>
            <a:fld id="{D88D7476-939E-451A-BDF0-8E5BE1ACCEDB}" type="slidenum">
              <a:rPr lang="en-US" smtClean="0"/>
              <a:pPr>
                <a:defRPr/>
              </a:pPr>
              <a:t>22</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lastClick"/>
                                        <p:tgtEl>
                                          <p:spTgt spid="19458">
                                            <p:txEl>
                                              <p:pRg st="0" end="0"/>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19458">
                                            <p:txEl>
                                              <p:pRg st="0" end="0"/>
                                            </p:txEl>
                                          </p:spTgt>
                                        </p:tgtEl>
                                        <p:attrNameLst>
                                          <p:attrName>style.fontStyle</p:attrName>
                                        </p:attrNameLst>
                                      </p:cBhvr>
                                      <p:to>
                                        <p:strVal val="normal"/>
                                      </p:to>
                                    </p:set>
                                    <p:set>
                                      <p:cBhvr additive="repl">
                                        <p:cTn id="9" dur="indefinite"/>
                                        <p:tgtEl>
                                          <p:spTgt spid="19458">
                                            <p:txEl>
                                              <p:pRg st="0" end="0"/>
                                            </p:txEl>
                                          </p:spTgt>
                                        </p:tgtEl>
                                        <p:attrNameLst>
                                          <p:attrName>style.fontWeight</p:attrName>
                                        </p:attrNameLst>
                                      </p:cBhvr>
                                      <p:to>
                                        <p:strVal val="bold"/>
                                      </p:to>
                                    </p:set>
                                    <p:set>
                                      <p:cBhvr additive="repl">
                                        <p:cTn id="10" dur="indefinite"/>
                                        <p:tgtEl>
                                          <p:spTgt spid="19458">
                                            <p:txEl>
                                              <p:pRg st="0" end="0"/>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19458">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
            <a:extLst>
              <a:ext uri="{FF2B5EF4-FFF2-40B4-BE49-F238E27FC236}">
                <a16:creationId xmlns:a16="http://schemas.microsoft.com/office/drawing/2014/main" id="{A4884BA3-BBB3-44CC-A281-53F83422A147}"/>
              </a:ext>
            </a:extLst>
          </p:cNvPr>
          <p:cNvSpPr>
            <a:spLocks noChangeArrowheads="1"/>
          </p:cNvSpPr>
          <p:nvPr/>
        </p:nvSpPr>
        <p:spPr bwMode="auto">
          <a:xfrm>
            <a:off x="285750" y="224686"/>
            <a:ext cx="8572500" cy="9786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lstStyle>
            <a:lvl1pPr>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9pPr>
          </a:lstStyle>
          <a:p>
            <a:pPr>
              <a:lnSpc>
                <a:spcPct val="100000"/>
              </a:lnSpc>
              <a:spcBef>
                <a:spcPct val="0"/>
              </a:spcBef>
              <a:buClr>
                <a:srgbClr val="000000"/>
              </a:buClr>
              <a:buNone/>
            </a:pPr>
            <a:r>
              <a:rPr lang="en-US" altLang="en-US" sz="3000" dirty="0">
                <a:solidFill>
                  <a:srgbClr val="FF0000"/>
                </a:solidFill>
                <a:latin typeface="Rockwell" panose="02060603020205020403" pitchFamily="18" charset="0"/>
                <a:ea typeface="Microsoft YaHei" panose="020B0503020204020204" pitchFamily="34" charset="-122"/>
              </a:rPr>
              <a:t>G4C03 </a:t>
            </a:r>
            <a:r>
              <a:rPr lang="en-US" altLang="en-US" sz="1800" dirty="0">
                <a:solidFill>
                  <a:srgbClr val="FF0000"/>
                </a:solidFill>
                <a:latin typeface="Rockwell" panose="02060603020205020403" pitchFamily="18" charset="0"/>
                <a:ea typeface="Microsoft YaHei" panose="020B0503020204020204" pitchFamily="34" charset="-122"/>
              </a:rPr>
              <a:t>	What sound is heard from an audio device experiencing RF 			interference from a single sideband phone transmitter?</a:t>
            </a:r>
            <a:r>
              <a:rPr lang="en-US" altLang="en-US" sz="2400" dirty="0">
                <a:solidFill>
                  <a:srgbClr val="FF0000"/>
                </a:solidFill>
                <a:latin typeface="Rockwell" panose="02060603020205020403" pitchFamily="18" charset="0"/>
                <a:ea typeface="Microsoft YaHei" panose="020B0503020204020204" pitchFamily="34" charset="-122"/>
              </a:rPr>
              <a:t> </a:t>
            </a:r>
            <a:r>
              <a:rPr lang="en-US" altLang="en-US" sz="2400" dirty="0">
                <a:solidFill>
                  <a:srgbClr val="FFFFFF"/>
                </a:solidFill>
                <a:latin typeface="Rockwell" panose="02060603020205020403" pitchFamily="18" charset="0"/>
                <a:ea typeface="Microsoft YaHei" panose="020B0503020204020204" pitchFamily="34" charset="-122"/>
              </a:rPr>
              <a:t>phone transmitter? </a:t>
            </a:r>
          </a:p>
        </p:txBody>
      </p:sp>
      <p:sp>
        <p:nvSpPr>
          <p:cNvPr id="20482" name="Rectangle 2">
            <a:extLst>
              <a:ext uri="{FF2B5EF4-FFF2-40B4-BE49-F238E27FC236}">
                <a16:creationId xmlns:a16="http://schemas.microsoft.com/office/drawing/2014/main" id="{5397AD94-3A2F-4D0D-B519-E1DB51C43778}"/>
              </a:ext>
            </a:extLst>
          </p:cNvPr>
          <p:cNvSpPr>
            <a:spLocks noChangeArrowheads="1"/>
          </p:cNvSpPr>
          <p:nvPr/>
        </p:nvSpPr>
        <p:spPr bwMode="auto">
          <a:xfrm>
            <a:off x="2228850" y="1417320"/>
            <a:ext cx="4686300" cy="2736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lstStyle>
            <a:lvl1pPr marL="379413" indent="-379413">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defRPr>
                <a:solidFill>
                  <a:schemeClr val="tx1"/>
                </a:solidFill>
                <a:latin typeface="Calibri" panose="020F0502020204030204" pitchFamily="34" charset="0"/>
              </a:defRPr>
            </a:lvl9pPr>
          </a:lstStyle>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A steady hum whenever the transmitter is on the air.</a:t>
            </a:r>
          </a:p>
          <a:p>
            <a:pPr>
              <a:lnSpc>
                <a:spcPct val="100000"/>
              </a:lnSpc>
              <a:spcBef>
                <a:spcPts val="338"/>
              </a:spcBef>
              <a:buClr>
                <a:srgbClr val="FF1515"/>
              </a:buClr>
              <a:buFont typeface="Times New Roman" panose="02020603050405020304" pitchFamily="18" charset="0"/>
              <a:buAutoNum type="alphaUcPeriod"/>
            </a:pPr>
            <a:endParaRPr lang="en-US" altLang="en-US" sz="18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On-and-off humming or clicking.</a:t>
            </a:r>
          </a:p>
          <a:p>
            <a:pPr>
              <a:lnSpc>
                <a:spcPct val="100000"/>
              </a:lnSpc>
              <a:spcBef>
                <a:spcPts val="338"/>
              </a:spcBef>
              <a:buClr>
                <a:srgbClr val="FF1515"/>
              </a:buClr>
              <a:buFont typeface="Times New Roman" panose="02020603050405020304" pitchFamily="18" charset="0"/>
              <a:buAutoNum type="alphaUcPeriod"/>
            </a:pPr>
            <a:endParaRPr lang="en-US" altLang="en-US" sz="18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Distorted speech.</a:t>
            </a:r>
          </a:p>
          <a:p>
            <a:pPr>
              <a:lnSpc>
                <a:spcPct val="100000"/>
              </a:lnSpc>
              <a:spcBef>
                <a:spcPts val="338"/>
              </a:spcBef>
              <a:buClr>
                <a:srgbClr val="FF1515"/>
              </a:buClr>
              <a:buFont typeface="Times New Roman" panose="02020603050405020304" pitchFamily="18" charset="0"/>
              <a:buAutoNum type="alphaUcPeriod"/>
            </a:pPr>
            <a:endParaRPr lang="en-US" altLang="en-US" sz="18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Clearly audible speech.</a:t>
            </a:r>
            <a:br>
              <a:rPr lang="en-US" altLang="en-US" sz="1800" dirty="0">
                <a:solidFill>
                  <a:srgbClr val="000066"/>
                </a:solidFill>
                <a:latin typeface="Rockwell" panose="02060603020205020403" pitchFamily="18" charset="0"/>
                <a:ea typeface="Microsoft YaHei" panose="020B0503020204020204" pitchFamily="34" charset="-122"/>
              </a:rPr>
            </a:br>
            <a:br>
              <a:rPr lang="en-US" altLang="en-US" sz="1013" dirty="0">
                <a:solidFill>
                  <a:srgbClr val="000066"/>
                </a:solidFill>
                <a:latin typeface="Rockwell" panose="02060603020205020403" pitchFamily="18" charset="0"/>
                <a:ea typeface="Microsoft YaHei" panose="020B0503020204020204" pitchFamily="34" charset="-122"/>
              </a:rPr>
            </a:br>
            <a:r>
              <a:rPr lang="en-US" altLang="en-US" sz="1350" dirty="0">
                <a:solidFill>
                  <a:srgbClr val="000066"/>
                </a:solidFill>
                <a:latin typeface="Rockwell" panose="02060603020205020403" pitchFamily="18" charset="0"/>
                <a:ea typeface="Microsoft YaHei" panose="020B0503020204020204" pitchFamily="34" charset="-122"/>
              </a:rPr>
              <a:t> </a:t>
            </a:r>
          </a:p>
        </p:txBody>
      </p:sp>
      <p:sp>
        <p:nvSpPr>
          <p:cNvPr id="2" name="Slide Number Placeholder 1"/>
          <p:cNvSpPr>
            <a:spLocks noGrp="1"/>
          </p:cNvSpPr>
          <p:nvPr>
            <p:ph type="sldNum" sz="quarter" idx="12"/>
          </p:nvPr>
        </p:nvSpPr>
        <p:spPr/>
        <p:txBody>
          <a:bodyPr/>
          <a:lstStyle/>
          <a:p>
            <a:pPr>
              <a:defRPr/>
            </a:pPr>
            <a:fld id="{D88D7476-939E-451A-BDF0-8E5BE1ACCEDB}" type="slidenum">
              <a:rPr lang="en-US" smtClean="0"/>
              <a:pPr>
                <a:defRPr/>
              </a:pPr>
              <a:t>23</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lastClick"/>
                                        <p:tgtEl>
                                          <p:spTgt spid="20482">
                                            <p:txEl>
                                              <p:pRg st="4" end="4"/>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20482">
                                            <p:txEl>
                                              <p:pRg st="4" end="4"/>
                                            </p:txEl>
                                          </p:spTgt>
                                        </p:tgtEl>
                                        <p:attrNameLst>
                                          <p:attrName>style.fontStyle</p:attrName>
                                        </p:attrNameLst>
                                      </p:cBhvr>
                                      <p:to>
                                        <p:strVal val="normal"/>
                                      </p:to>
                                    </p:set>
                                    <p:set>
                                      <p:cBhvr additive="repl">
                                        <p:cTn id="9" dur="indefinite"/>
                                        <p:tgtEl>
                                          <p:spTgt spid="20482">
                                            <p:txEl>
                                              <p:pRg st="4" end="4"/>
                                            </p:txEl>
                                          </p:spTgt>
                                        </p:tgtEl>
                                        <p:attrNameLst>
                                          <p:attrName>style.fontWeight</p:attrName>
                                        </p:attrNameLst>
                                      </p:cBhvr>
                                      <p:to>
                                        <p:strVal val="bold"/>
                                      </p:to>
                                    </p:set>
                                    <p:set>
                                      <p:cBhvr additive="repl">
                                        <p:cTn id="10" dur="indefinite"/>
                                        <p:tgtEl>
                                          <p:spTgt spid="20482">
                                            <p:txEl>
                                              <p:pRg st="4" end="4"/>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20482">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
            <a:extLst>
              <a:ext uri="{FF2B5EF4-FFF2-40B4-BE49-F238E27FC236}">
                <a16:creationId xmlns:a16="http://schemas.microsoft.com/office/drawing/2014/main" id="{A6D98D6D-826E-4BBA-BA9E-1FE7A5628DFA}"/>
              </a:ext>
            </a:extLst>
          </p:cNvPr>
          <p:cNvSpPr>
            <a:spLocks noChangeArrowheads="1"/>
          </p:cNvSpPr>
          <p:nvPr/>
        </p:nvSpPr>
        <p:spPr bwMode="auto">
          <a:xfrm>
            <a:off x="728662" y="213256"/>
            <a:ext cx="7969567" cy="1227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lstStyle>
            <a:lvl1pPr>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9pPr>
          </a:lstStyle>
          <a:p>
            <a:pPr eaLnBrk="1" hangingPunct="1">
              <a:lnSpc>
                <a:spcPct val="100000"/>
              </a:lnSpc>
              <a:spcBef>
                <a:spcPct val="0"/>
              </a:spcBef>
              <a:buClr>
                <a:srgbClr val="000000"/>
              </a:buClr>
              <a:buFont typeface="Times New Roman" panose="02020603050405020304" pitchFamily="18" charset="0"/>
              <a:buNone/>
            </a:pPr>
            <a:r>
              <a:rPr lang="en-US" altLang="en-US" sz="3000" dirty="0">
                <a:solidFill>
                  <a:srgbClr val="FF0000"/>
                </a:solidFill>
                <a:latin typeface="Rockwell" panose="02060603020205020403" pitchFamily="18" charset="0"/>
                <a:ea typeface="Microsoft YaHei" panose="020B0503020204020204" pitchFamily="34" charset="-122"/>
              </a:rPr>
              <a:t>G4C04 </a:t>
            </a:r>
            <a:r>
              <a:rPr lang="en-US" altLang="en-US" sz="2025" dirty="0">
                <a:solidFill>
                  <a:srgbClr val="FF0000"/>
                </a:solidFill>
                <a:latin typeface="Rockwell" panose="02060603020205020403" pitchFamily="18" charset="0"/>
                <a:ea typeface="Microsoft YaHei" panose="020B0503020204020204" pitchFamily="34" charset="-122"/>
              </a:rPr>
              <a:t>	What sound is heard from an audio device 			   			experiencing RF interference from a CW 				   			transmitter?</a:t>
            </a:r>
            <a:r>
              <a:rPr lang="en-US" altLang="en-US" sz="2400" dirty="0">
                <a:solidFill>
                  <a:srgbClr val="FFFFFF"/>
                </a:solidFill>
                <a:latin typeface="Rockwell" panose="02060603020205020403" pitchFamily="18" charset="0"/>
                <a:ea typeface="Microsoft YaHei" panose="020B0503020204020204" pitchFamily="34" charset="-122"/>
              </a:rPr>
              <a:t>						from a nearby CW transmitter?</a:t>
            </a:r>
          </a:p>
        </p:txBody>
      </p:sp>
      <p:sp>
        <p:nvSpPr>
          <p:cNvPr id="21506" name="Rectangle 2">
            <a:extLst>
              <a:ext uri="{FF2B5EF4-FFF2-40B4-BE49-F238E27FC236}">
                <a16:creationId xmlns:a16="http://schemas.microsoft.com/office/drawing/2014/main" id="{B7D96A0B-FE0B-47B9-A91A-AC412DAE2C5E}"/>
              </a:ext>
            </a:extLst>
          </p:cNvPr>
          <p:cNvSpPr>
            <a:spLocks noChangeArrowheads="1"/>
          </p:cNvSpPr>
          <p:nvPr/>
        </p:nvSpPr>
        <p:spPr bwMode="auto">
          <a:xfrm>
            <a:off x="1957388" y="1440418"/>
            <a:ext cx="5229224" cy="302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lstStyle>
            <a:lvl1pPr marL="379413" indent="-379413">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chemeClr val="tx1"/>
                </a:solidFill>
                <a:latin typeface="Calibri" panose="020F0502020204030204" pitchFamily="34" charset="0"/>
              </a:defRPr>
            </a:lvl9pPr>
          </a:lstStyle>
          <a:p>
            <a:pPr>
              <a:lnSpc>
                <a:spcPct val="100000"/>
              </a:lnSpc>
              <a:spcBef>
                <a:spcPts val="338"/>
              </a:spcBef>
              <a:buClr>
                <a:srgbClr val="FF1515"/>
              </a:buClr>
              <a:buFont typeface="Times New Roman" panose="02020603050405020304" pitchFamily="18" charset="0"/>
              <a:buAutoNum type="alphaUcPeriod"/>
            </a:pPr>
            <a:r>
              <a:rPr lang="en-US" altLang="en-US" sz="2100" dirty="0">
                <a:solidFill>
                  <a:srgbClr val="000066"/>
                </a:solidFill>
                <a:latin typeface="Rockwell" panose="02060603020205020403" pitchFamily="18" charset="0"/>
                <a:ea typeface="Microsoft YaHei" panose="020B0503020204020204" pitchFamily="34" charset="-122"/>
              </a:rPr>
              <a:t>On-and-off humming or clicking.</a:t>
            </a:r>
          </a:p>
          <a:p>
            <a:pPr>
              <a:lnSpc>
                <a:spcPct val="100000"/>
              </a:lnSpc>
              <a:spcBef>
                <a:spcPts val="338"/>
              </a:spcBef>
              <a:buClr>
                <a:srgbClr val="FF1515"/>
              </a:buClr>
              <a:buFont typeface="Times New Roman" panose="02020603050405020304" pitchFamily="18" charset="0"/>
              <a:buAutoNum type="alphaUcPeriod"/>
            </a:pPr>
            <a:endParaRPr lang="en-US" altLang="en-US" sz="21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2100" dirty="0">
                <a:solidFill>
                  <a:srgbClr val="000066"/>
                </a:solidFill>
                <a:latin typeface="Rockwell" panose="02060603020205020403" pitchFamily="18" charset="0"/>
                <a:ea typeface="Microsoft YaHei" panose="020B0503020204020204" pitchFamily="34" charset="-122"/>
              </a:rPr>
              <a:t>A CW signal at a nearly pure audio    frequency.</a:t>
            </a:r>
          </a:p>
          <a:p>
            <a:pPr>
              <a:lnSpc>
                <a:spcPct val="100000"/>
              </a:lnSpc>
              <a:spcBef>
                <a:spcPts val="338"/>
              </a:spcBef>
              <a:buClr>
                <a:srgbClr val="FF1515"/>
              </a:buClr>
              <a:buFont typeface="Times New Roman" panose="02020603050405020304" pitchFamily="18" charset="0"/>
              <a:buAutoNum type="alphaUcPeriod"/>
            </a:pPr>
            <a:endParaRPr lang="en-US" altLang="en-US" sz="21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2100" dirty="0">
                <a:solidFill>
                  <a:srgbClr val="000066"/>
                </a:solidFill>
                <a:latin typeface="Rockwell" panose="02060603020205020403" pitchFamily="18" charset="0"/>
                <a:ea typeface="Microsoft YaHei" panose="020B0503020204020204" pitchFamily="34" charset="-122"/>
              </a:rPr>
              <a:t>A chirpy CW signal.</a:t>
            </a:r>
          </a:p>
          <a:p>
            <a:pPr>
              <a:lnSpc>
                <a:spcPct val="100000"/>
              </a:lnSpc>
              <a:spcBef>
                <a:spcPts val="338"/>
              </a:spcBef>
              <a:buClr>
                <a:srgbClr val="FF1515"/>
              </a:buClr>
              <a:buFont typeface="Times New Roman" panose="02020603050405020304" pitchFamily="18" charset="0"/>
              <a:buAutoNum type="alphaUcPeriod"/>
            </a:pPr>
            <a:endParaRPr lang="en-US" altLang="en-US" sz="21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2100" dirty="0">
                <a:solidFill>
                  <a:srgbClr val="000066"/>
                </a:solidFill>
                <a:latin typeface="Rockwell" panose="02060603020205020403" pitchFamily="18" charset="0"/>
                <a:ea typeface="Microsoft YaHei" panose="020B0503020204020204" pitchFamily="34" charset="-122"/>
              </a:rPr>
              <a:t>Severely distorted audio.</a:t>
            </a:r>
            <a:br>
              <a:rPr lang="en-US" altLang="en-US" sz="2100" dirty="0">
                <a:solidFill>
                  <a:srgbClr val="000066"/>
                </a:solidFill>
                <a:latin typeface="Rockwell" panose="02060603020205020403" pitchFamily="18" charset="0"/>
                <a:ea typeface="Microsoft YaHei" panose="020B0503020204020204" pitchFamily="34" charset="-122"/>
              </a:rPr>
            </a:br>
            <a:r>
              <a:rPr lang="en-US" altLang="en-US" sz="2100" dirty="0">
                <a:solidFill>
                  <a:srgbClr val="000066"/>
                </a:solidFill>
                <a:latin typeface="Rockwell" panose="02060603020205020403" pitchFamily="18" charset="0"/>
                <a:ea typeface="Microsoft YaHei" panose="020B0503020204020204" pitchFamily="34" charset="-122"/>
              </a:rPr>
              <a:t> </a:t>
            </a:r>
          </a:p>
        </p:txBody>
      </p:sp>
      <p:sp>
        <p:nvSpPr>
          <p:cNvPr id="2" name="Slide Number Placeholder 1"/>
          <p:cNvSpPr>
            <a:spLocks noGrp="1"/>
          </p:cNvSpPr>
          <p:nvPr>
            <p:ph type="sldNum" sz="quarter" idx="12"/>
          </p:nvPr>
        </p:nvSpPr>
        <p:spPr/>
        <p:txBody>
          <a:bodyPr/>
          <a:lstStyle/>
          <a:p>
            <a:pPr>
              <a:defRPr/>
            </a:pPr>
            <a:fld id="{D88D7476-939E-451A-BDF0-8E5BE1ACCEDB}" type="slidenum">
              <a:rPr lang="en-US" smtClean="0"/>
              <a:pPr>
                <a:defRPr/>
              </a:pPr>
              <a:t>24</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lastClick"/>
                                        <p:tgtEl>
                                          <p:spTgt spid="21506">
                                            <p:txEl>
                                              <p:pRg st="0" end="0"/>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21506">
                                            <p:txEl>
                                              <p:pRg st="0" end="0"/>
                                            </p:txEl>
                                          </p:spTgt>
                                        </p:tgtEl>
                                        <p:attrNameLst>
                                          <p:attrName>style.fontStyle</p:attrName>
                                        </p:attrNameLst>
                                      </p:cBhvr>
                                      <p:to>
                                        <p:strVal val="normal"/>
                                      </p:to>
                                    </p:set>
                                    <p:set>
                                      <p:cBhvr additive="repl">
                                        <p:cTn id="9" dur="indefinite"/>
                                        <p:tgtEl>
                                          <p:spTgt spid="21506">
                                            <p:txEl>
                                              <p:pRg st="0" end="0"/>
                                            </p:txEl>
                                          </p:spTgt>
                                        </p:tgtEl>
                                        <p:attrNameLst>
                                          <p:attrName>style.fontWeight</p:attrName>
                                        </p:attrNameLst>
                                      </p:cBhvr>
                                      <p:to>
                                        <p:strVal val="bold"/>
                                      </p:to>
                                    </p:set>
                                    <p:set>
                                      <p:cBhvr additive="repl">
                                        <p:cTn id="10" dur="indefinite"/>
                                        <p:tgtEl>
                                          <p:spTgt spid="21506">
                                            <p:txEl>
                                              <p:pRg st="0" end="0"/>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21506">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
            <a:extLst>
              <a:ext uri="{FF2B5EF4-FFF2-40B4-BE49-F238E27FC236}">
                <a16:creationId xmlns:a16="http://schemas.microsoft.com/office/drawing/2014/main" id="{63E16EA3-C168-40AE-A5F4-4D3BE5CFCADF}"/>
              </a:ext>
            </a:extLst>
          </p:cNvPr>
          <p:cNvSpPr>
            <a:spLocks noChangeArrowheads="1"/>
          </p:cNvSpPr>
          <p:nvPr/>
        </p:nvSpPr>
        <p:spPr bwMode="auto">
          <a:xfrm>
            <a:off x="708660" y="248871"/>
            <a:ext cx="7726680" cy="1200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lstStyle>
            <a:lvl1pPr>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a:solidFill>
                  <a:schemeClr val="tx1"/>
                </a:solidFill>
                <a:latin typeface="Calibri" panose="020F0502020204030204" pitchFamily="34" charset="0"/>
              </a:defRPr>
            </a:lvl9pPr>
          </a:lstStyle>
          <a:p>
            <a:pPr>
              <a:lnSpc>
                <a:spcPct val="100000"/>
              </a:lnSpc>
              <a:spcBef>
                <a:spcPct val="0"/>
              </a:spcBef>
              <a:buClr>
                <a:srgbClr val="000000"/>
              </a:buClr>
              <a:buNone/>
            </a:pPr>
            <a:r>
              <a:rPr lang="en-US" altLang="en-US" sz="3000" dirty="0">
                <a:solidFill>
                  <a:srgbClr val="FF0000"/>
                </a:solidFill>
                <a:latin typeface="Rockwell" panose="02060603020205020403" pitchFamily="18" charset="0"/>
                <a:ea typeface="Microsoft YaHei" panose="020B0503020204020204" pitchFamily="34" charset="-122"/>
              </a:rPr>
              <a:t>G4C02 </a:t>
            </a:r>
            <a:r>
              <a:rPr lang="en-US" altLang="en-US" sz="2025" dirty="0">
                <a:solidFill>
                  <a:srgbClr val="FF0000"/>
                </a:solidFill>
                <a:latin typeface="Rockwell" panose="02060603020205020403" pitchFamily="18" charset="0"/>
                <a:ea typeface="Microsoft YaHei" panose="020B0503020204020204" pitchFamily="34" charset="-122"/>
              </a:rPr>
              <a:t>	</a:t>
            </a:r>
            <a:r>
              <a:rPr lang="en-US" altLang="en-US" sz="2400" dirty="0">
                <a:solidFill>
                  <a:srgbClr val="FF0000"/>
                </a:solidFill>
                <a:latin typeface="Rockwell" panose="02060603020205020403" pitchFamily="18" charset="0"/>
                <a:ea typeface="Microsoft YaHei" panose="020B0503020204020204" pitchFamily="34" charset="-122"/>
              </a:rPr>
              <a:t>Which of the following could be a cause of 			interference covering a wide range of 			frequencies? </a:t>
            </a:r>
          </a:p>
        </p:txBody>
      </p:sp>
      <p:sp>
        <p:nvSpPr>
          <p:cNvPr id="22530" name="Rectangle 2">
            <a:extLst>
              <a:ext uri="{FF2B5EF4-FFF2-40B4-BE49-F238E27FC236}">
                <a16:creationId xmlns:a16="http://schemas.microsoft.com/office/drawing/2014/main" id="{24E1EFD0-965A-4F0E-B539-0D5106F36850}"/>
              </a:ext>
            </a:extLst>
          </p:cNvPr>
          <p:cNvSpPr>
            <a:spLocks noChangeArrowheads="1"/>
          </p:cNvSpPr>
          <p:nvPr/>
        </p:nvSpPr>
        <p:spPr bwMode="auto">
          <a:xfrm>
            <a:off x="1171575" y="1728787"/>
            <a:ext cx="6800850" cy="2743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lstStyle>
            <a:lvl1pPr marL="379413" indent="-379413">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Not using a </a:t>
            </a:r>
            <a:r>
              <a:rPr lang="en-US" altLang="en-US" sz="1800" dirty="0" err="1">
                <a:solidFill>
                  <a:srgbClr val="000066"/>
                </a:solidFill>
                <a:latin typeface="Rockwell" panose="02060603020205020403" pitchFamily="18" charset="0"/>
                <a:ea typeface="Microsoft YaHei" panose="020B0503020204020204" pitchFamily="34" charset="-122"/>
              </a:rPr>
              <a:t>balun</a:t>
            </a:r>
            <a:r>
              <a:rPr lang="en-US" altLang="en-US" sz="1800" dirty="0">
                <a:solidFill>
                  <a:srgbClr val="000066"/>
                </a:solidFill>
                <a:latin typeface="Rockwell" panose="02060603020205020403" pitchFamily="18" charset="0"/>
                <a:ea typeface="Microsoft YaHei" panose="020B0503020204020204" pitchFamily="34" charset="-122"/>
              </a:rPr>
              <a:t> or line isolator to feed balanced antennas.</a:t>
            </a:r>
          </a:p>
          <a:p>
            <a:pPr>
              <a:lnSpc>
                <a:spcPct val="100000"/>
              </a:lnSpc>
              <a:spcBef>
                <a:spcPts val="338"/>
              </a:spcBef>
              <a:buClr>
                <a:srgbClr val="FF1515"/>
              </a:buClr>
              <a:buFont typeface="Times New Roman" panose="02020603050405020304" pitchFamily="18" charset="0"/>
              <a:buAutoNum type="alphaUcPeriod"/>
            </a:pPr>
            <a:endParaRPr lang="en-US" altLang="en-US" sz="18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Lack of rectification of the transmitter's signal in power conductors.</a:t>
            </a:r>
          </a:p>
          <a:p>
            <a:pPr>
              <a:lnSpc>
                <a:spcPct val="100000"/>
              </a:lnSpc>
              <a:spcBef>
                <a:spcPts val="338"/>
              </a:spcBef>
              <a:buClr>
                <a:srgbClr val="FF1515"/>
              </a:buClr>
              <a:buFont typeface="Times New Roman" panose="02020603050405020304" pitchFamily="18" charset="0"/>
              <a:buAutoNum type="alphaUcPeriod"/>
            </a:pPr>
            <a:endParaRPr lang="en-US" altLang="en-US" sz="18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Arcing at a poor electrical connection.</a:t>
            </a:r>
          </a:p>
          <a:p>
            <a:pPr>
              <a:lnSpc>
                <a:spcPct val="100000"/>
              </a:lnSpc>
              <a:spcBef>
                <a:spcPts val="338"/>
              </a:spcBef>
              <a:buClr>
                <a:srgbClr val="FF1515"/>
              </a:buClr>
              <a:buFont typeface="Times New Roman" panose="02020603050405020304" pitchFamily="18" charset="0"/>
              <a:buAutoNum type="alphaUcPeriod"/>
            </a:pPr>
            <a:endParaRPr lang="en-US" altLang="en-US" sz="1800" dirty="0">
              <a:solidFill>
                <a:srgbClr val="000066"/>
              </a:solidFill>
              <a:latin typeface="Rockwell" panose="02060603020205020403" pitchFamily="18" charset="0"/>
              <a:ea typeface="Microsoft YaHei" panose="020B0503020204020204" pitchFamily="34" charset="-122"/>
            </a:endParaRPr>
          </a:p>
          <a:p>
            <a:pPr>
              <a:lnSpc>
                <a:spcPct val="100000"/>
              </a:lnSpc>
              <a:spcBef>
                <a:spcPts val="338"/>
              </a:spcBef>
              <a:buClr>
                <a:srgbClr val="FF1515"/>
              </a:buClr>
              <a:buFont typeface="Times New Roman" panose="02020603050405020304" pitchFamily="18" charset="0"/>
              <a:buAutoNum type="alphaUcPeriod"/>
            </a:pPr>
            <a:r>
              <a:rPr lang="en-US" altLang="en-US" sz="1800" dirty="0">
                <a:solidFill>
                  <a:srgbClr val="000066"/>
                </a:solidFill>
                <a:latin typeface="Rockwell" panose="02060603020205020403" pitchFamily="18" charset="0"/>
                <a:ea typeface="Microsoft YaHei" panose="020B0503020204020204" pitchFamily="34" charset="-122"/>
              </a:rPr>
              <a:t>Using a </a:t>
            </a:r>
            <a:r>
              <a:rPr lang="en-US" altLang="en-US" sz="1800" dirty="0" err="1">
                <a:solidFill>
                  <a:srgbClr val="000066"/>
                </a:solidFill>
                <a:latin typeface="Rockwell" panose="02060603020205020403" pitchFamily="18" charset="0"/>
                <a:ea typeface="Microsoft YaHei" panose="020B0503020204020204" pitchFamily="34" charset="-122"/>
              </a:rPr>
              <a:t>balun</a:t>
            </a:r>
            <a:r>
              <a:rPr lang="en-US" altLang="en-US" sz="1800" dirty="0">
                <a:solidFill>
                  <a:srgbClr val="000066"/>
                </a:solidFill>
                <a:latin typeface="Rockwell" panose="02060603020205020403" pitchFamily="18" charset="0"/>
                <a:ea typeface="Microsoft YaHei" panose="020B0503020204020204" pitchFamily="34" charset="-122"/>
              </a:rPr>
              <a:t> to feed an unbalanced antenna.</a:t>
            </a:r>
          </a:p>
        </p:txBody>
      </p:sp>
      <p:sp>
        <p:nvSpPr>
          <p:cNvPr id="2" name="Slide Number Placeholder 1"/>
          <p:cNvSpPr>
            <a:spLocks noGrp="1"/>
          </p:cNvSpPr>
          <p:nvPr>
            <p:ph type="sldNum" sz="quarter" idx="12"/>
          </p:nvPr>
        </p:nvSpPr>
        <p:spPr/>
        <p:txBody>
          <a:bodyPr/>
          <a:lstStyle/>
          <a:p>
            <a:pPr>
              <a:defRPr/>
            </a:pPr>
            <a:fld id="{D88D7476-939E-451A-BDF0-8E5BE1ACCEDB}" type="slidenum">
              <a:rPr lang="en-US" smtClean="0"/>
              <a:pPr>
                <a:defRPr/>
              </a:pPr>
              <a:t>25</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additive="repl">
                                        <p:cTn id="6" dur="1000" fill="hold" masterRel="lastClick"/>
                                        <p:tgtEl>
                                          <p:spTgt spid="22530">
                                            <p:txEl>
                                              <p:pRg st="4" end="4"/>
                                            </p:txEl>
                                          </p:spTgt>
                                        </p:tgtEl>
                                        <p:attrNameLst>
                                          <p:attrName>style.color</p:attrName>
                                        </p:attrNameLst>
                                      </p:cBhvr>
                                      <p:to>
                                        <a:srgbClr val="FF1515"/>
                                      </p:to>
                                    </p:animClr>
                                  </p:childTnLst>
                                </p:cTn>
                              </p:par>
                              <p:par>
                                <p:cTn id="7" presetID="5" presetClass="emph" presetSubtype="1" fill="hold" nodeType="withEffect">
                                  <p:stCondLst>
                                    <p:cond delay="0"/>
                                  </p:stCondLst>
                                  <p:childTnLst>
                                    <p:set>
                                      <p:cBhvr additive="repl">
                                        <p:cTn id="8" dur="indefinite"/>
                                        <p:tgtEl>
                                          <p:spTgt spid="22530">
                                            <p:txEl>
                                              <p:pRg st="4" end="4"/>
                                            </p:txEl>
                                          </p:spTgt>
                                        </p:tgtEl>
                                        <p:attrNameLst>
                                          <p:attrName>style.fontStyle</p:attrName>
                                        </p:attrNameLst>
                                      </p:cBhvr>
                                      <p:to>
                                        <p:strVal val="normal"/>
                                      </p:to>
                                    </p:set>
                                    <p:set>
                                      <p:cBhvr additive="repl">
                                        <p:cTn id="9" dur="indefinite"/>
                                        <p:tgtEl>
                                          <p:spTgt spid="22530">
                                            <p:txEl>
                                              <p:pRg st="4" end="4"/>
                                            </p:txEl>
                                          </p:spTgt>
                                        </p:tgtEl>
                                        <p:attrNameLst>
                                          <p:attrName>style.fontWeight</p:attrName>
                                        </p:attrNameLst>
                                      </p:cBhvr>
                                      <p:to>
                                        <p:strVal val="bold"/>
                                      </p:to>
                                    </p:set>
                                    <p:set>
                                      <p:cBhvr additive="repl">
                                        <p:cTn id="10" dur="indefinite"/>
                                        <p:tgtEl>
                                          <p:spTgt spid="22530">
                                            <p:txEl>
                                              <p:pRg st="4" end="4"/>
                                            </p:txEl>
                                          </p:spTgt>
                                        </p:tgtEl>
                                        <p:attrNameLst>
                                          <p:attrName>style.textDecorationUnderline</p:attrName>
                                        </p:attrNameLst>
                                      </p:cBhvr>
                                      <p:to>
                                        <p:strVal val="false"/>
                                      </p:to>
                                    </p:set>
                                  </p:childTnLst>
                                </p:cTn>
                              </p:par>
                              <p:par>
                                <p:cTn id="11" presetID="8" presetClass="emph" fill="hold" nodeType="withEffect">
                                  <p:stCondLst>
                                    <p:cond delay="0"/>
                                  </p:stCondLst>
                                  <p:childTnLst>
                                    <p:animRot by="21600000">
                                      <p:cBhvr additive="repl">
                                        <p:cTn id="12" dur="1000" fill="hold"/>
                                        <p:tgtEl>
                                          <p:spTgt spid="22530">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title" idx="4294967295"/>
          </p:nvPr>
        </p:nvSpPr>
        <p:spPr>
          <a:xfrm>
            <a:off x="371475" y="326827"/>
            <a:ext cx="8401050" cy="914400"/>
          </a:xfrm>
        </p:spPr>
        <p:txBody>
          <a:bodyPr anchor="t">
            <a:normAutofit fontScale="90000"/>
          </a:bodyPr>
          <a:lstStyle/>
          <a:p>
            <a:pPr eaLnBrk="1" hangingPunct="1">
              <a:buClr>
                <a:srgbClr val="000000"/>
              </a:buClr>
            </a:pPr>
            <a:r>
              <a:rPr lang="en-US" altLang="en-US" sz="3000" dirty="0">
                <a:solidFill>
                  <a:srgbClr val="FF0000"/>
                </a:solidFill>
              </a:rPr>
              <a:t>G4E07 </a:t>
            </a:r>
            <a:r>
              <a:rPr lang="en-US" altLang="en-US" dirty="0">
                <a:solidFill>
                  <a:srgbClr val="FF0000"/>
                </a:solidFill>
              </a:rPr>
              <a:t>	</a:t>
            </a:r>
            <a:r>
              <a:rPr lang="en-US" altLang="en-US" sz="2400" dirty="0">
                <a:solidFill>
                  <a:srgbClr val="FF0000"/>
                </a:solidFill>
              </a:rPr>
              <a:t>Which of the following may cause receive  					interference to an HF transceiver installed in a vehicle?</a:t>
            </a:r>
            <a:endParaRPr lang="en-US" altLang="en-US" dirty="0">
              <a:solidFill>
                <a:srgbClr val="FF0000"/>
              </a:solidFill>
              <a:latin typeface="Rockwell" panose="02060603020205020403" pitchFamily="18" charset="0"/>
              <a:ea typeface="Microsoft YaHei" panose="020B0503020204020204" pitchFamily="34" charset="-122"/>
            </a:endParaRPr>
          </a:p>
        </p:txBody>
      </p:sp>
      <p:sp>
        <p:nvSpPr>
          <p:cNvPr id="3360771" name="Rectangle 3"/>
          <p:cNvSpPr>
            <a:spLocks noGrp="1" noChangeArrowheads="1"/>
          </p:cNvSpPr>
          <p:nvPr>
            <p:ph type="body" idx="4294967295"/>
          </p:nvPr>
        </p:nvSpPr>
        <p:spPr>
          <a:xfrm>
            <a:off x="2349383" y="1538883"/>
            <a:ext cx="4445234" cy="2820590"/>
          </a:xfrm>
        </p:spPr>
        <p:txBody>
          <a:bodyPr/>
          <a:lstStyle/>
          <a:p>
            <a:pPr marL="285750" indent="-285750">
              <a:buFontTx/>
              <a:buAutoNum type="alphaUcPeriod"/>
            </a:pPr>
            <a:r>
              <a:rPr lang="en-US" dirty="0"/>
              <a:t>The battery charging system.</a:t>
            </a:r>
          </a:p>
          <a:p>
            <a:pPr marL="285750" indent="-285750">
              <a:buFontTx/>
              <a:buAutoNum type="alphaUcPeriod"/>
            </a:pPr>
            <a:endParaRPr lang="en-US" altLang="en-US" dirty="0"/>
          </a:p>
          <a:p>
            <a:pPr marL="285750" indent="-285750">
              <a:buFontTx/>
              <a:buAutoNum type="alphaUcPeriod"/>
            </a:pPr>
            <a:r>
              <a:rPr lang="en-US" altLang="en-US" dirty="0"/>
              <a:t>The fuel delivery system. </a:t>
            </a:r>
          </a:p>
          <a:p>
            <a:pPr marL="285750" indent="-285750">
              <a:buFontTx/>
              <a:buAutoNum type="alphaUcPeriod"/>
            </a:pPr>
            <a:endParaRPr lang="en-US" altLang="en-US" dirty="0"/>
          </a:p>
          <a:p>
            <a:pPr marL="285750" indent="-285750">
              <a:buFontTx/>
              <a:buAutoNum type="alphaUcPeriod"/>
            </a:pPr>
            <a:r>
              <a:rPr lang="en-US" altLang="en-US"/>
              <a:t>The </a:t>
            </a:r>
            <a:r>
              <a:rPr lang="en-US" altLang="en-US" dirty="0"/>
              <a:t>control computer. </a:t>
            </a:r>
          </a:p>
          <a:p>
            <a:pPr marL="285750" indent="-285750">
              <a:buFontTx/>
              <a:buAutoNum type="alphaUcPeriod"/>
            </a:pPr>
            <a:endParaRPr lang="en-US" altLang="en-US" dirty="0"/>
          </a:p>
          <a:p>
            <a:pPr marL="285750" indent="-285750">
              <a:buFontTx/>
              <a:buAutoNum type="alphaUcPeriod"/>
            </a:pPr>
            <a:r>
              <a:rPr lang="en-US" altLang="en-US" dirty="0"/>
              <a:t>All of these choices are correct. </a:t>
            </a:r>
            <a:br>
              <a:rPr lang="en-US" altLang="en-US" dirty="0"/>
            </a:br>
            <a:endParaRPr lang="en-US" altLang="en-US" dirty="0"/>
          </a:p>
        </p:txBody>
      </p:sp>
      <p:sp>
        <p:nvSpPr>
          <p:cNvPr id="6" name="Slide Number Placeholder 1"/>
          <p:cNvSpPr txBox="1">
            <a:spLocks/>
          </p:cNvSpPr>
          <p:nvPr/>
        </p:nvSpPr>
        <p:spPr>
          <a:xfrm>
            <a:off x="6457950" y="4869657"/>
            <a:ext cx="2057400" cy="273844"/>
          </a:xfrm>
          <a:prstGeom prst="rect">
            <a:avLst/>
          </a:prstGeom>
        </p:spPr>
        <p:txBody>
          <a:bodyPr vert="horz" lIns="68580" tIns="34290" rIns="68580" bIns="3429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sz="900" dirty="0">
                <a:solidFill>
                  <a:prstClr val="black">
                    <a:tint val="75000"/>
                  </a:prstClr>
                </a:solidFill>
                <a:latin typeface="Calibri" panose="020F0502020204030204"/>
              </a:rPr>
              <a:t>24</a:t>
            </a:r>
          </a:p>
          <a:p>
            <a:pPr>
              <a:defRPr/>
            </a:pPr>
            <a:endParaRPr lang="en-US" sz="900" dirty="0">
              <a:solidFill>
                <a:prstClr val="black">
                  <a:tint val="75000"/>
                </a:prstClr>
              </a:solidFill>
              <a:latin typeface="Calibri" panose="020F0502020204030204"/>
            </a:endParaRPr>
          </a:p>
        </p:txBody>
      </p:sp>
    </p:spTree>
    <p:extLst>
      <p:ext uri="{BB962C8B-B14F-4D97-AF65-F5344CB8AC3E}">
        <p14:creationId xmlns:p14="http://schemas.microsoft.com/office/powerpoint/2010/main" val="15655234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3360771">
                                            <p:txEl>
                                              <p:pRg st="0" end="0"/>
                                            </p:txEl>
                                          </p:spTgt>
                                        </p:tgtEl>
                                        <p:attrNameLst>
                                          <p:attrName>style.color</p:attrName>
                                        </p:attrNameLst>
                                      </p:cBhvr>
                                      <p:to>
                                        <a:schemeClr val="accent1"/>
                                      </p:to>
                                    </p:animClr>
                                  </p:childTnLst>
                                </p:cTn>
                              </p:par>
                              <p:par>
                                <p:cTn id="7" presetID="5" presetClass="emph" presetSubtype="3" nodeType="withEffect">
                                  <p:stCondLst>
                                    <p:cond delay="0"/>
                                  </p:stCondLst>
                                  <p:childTnLst>
                                    <p:set>
                                      <p:cBhvr override="childStyle">
                                        <p:cTn id="8" dur="indefinite"/>
                                        <p:tgtEl>
                                          <p:spTgt spid="3360771">
                                            <p:txEl>
                                              <p:pRg st="0" end="0"/>
                                            </p:txEl>
                                          </p:spTgt>
                                        </p:tgtEl>
                                        <p:attrNameLst>
                                          <p:attrName>style.fontStyle</p:attrName>
                                        </p:attrNameLst>
                                      </p:cBhvr>
                                      <p:to>
                                        <p:strVal val="italic"/>
                                      </p:to>
                                    </p:set>
                                    <p:set>
                                      <p:cBhvr override="childStyle">
                                        <p:cTn id="9" dur="indefinite"/>
                                        <p:tgtEl>
                                          <p:spTgt spid="3360771">
                                            <p:txEl>
                                              <p:pRg st="0" end="0"/>
                                            </p:txEl>
                                          </p:spTgt>
                                        </p:tgtEl>
                                        <p:attrNameLst>
                                          <p:attrName>style.fontWeight</p:attrName>
                                        </p:attrNameLst>
                                      </p:cBhvr>
                                      <p:to>
                                        <p:strVal val="bold"/>
                                      </p:to>
                                    </p:set>
                                    <p:set>
                                      <p:cBhvr override="childStyle">
                                        <p:cTn id="10" dur="indefinite"/>
                                        <p:tgtEl>
                                          <p:spTgt spid="3360771">
                                            <p:txEl>
                                              <p:pRg st="0" end="0"/>
                                            </p:txEl>
                                          </p:spTgt>
                                        </p:tgtEl>
                                        <p:attrNameLst>
                                          <p:attrName>style.textDecorationUnderline</p:attrName>
                                        </p:attrNameLst>
                                      </p:cBhvr>
                                      <p:to>
                                        <p:strVal val="fals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mph" presetSubtype="2" fill="hold" nodeType="clickEffect">
                                  <p:stCondLst>
                                    <p:cond delay="0"/>
                                  </p:stCondLst>
                                  <p:childTnLst>
                                    <p:animClr clrSpc="rgb" dir="cw">
                                      <p:cBhvr override="childStyle">
                                        <p:cTn id="14" dur="1000" fill="hold"/>
                                        <p:tgtEl>
                                          <p:spTgt spid="3360771">
                                            <p:txEl>
                                              <p:pRg st="2" end="2"/>
                                            </p:txEl>
                                          </p:spTgt>
                                        </p:tgtEl>
                                        <p:attrNameLst>
                                          <p:attrName>style.color</p:attrName>
                                        </p:attrNameLst>
                                      </p:cBhvr>
                                      <p:to>
                                        <a:schemeClr val="accent1"/>
                                      </p:to>
                                    </p:animClr>
                                  </p:childTnLst>
                                </p:cTn>
                              </p:par>
                              <p:par>
                                <p:cTn id="15" presetID="5" presetClass="emph" presetSubtype="3" nodeType="withEffect">
                                  <p:stCondLst>
                                    <p:cond delay="0"/>
                                  </p:stCondLst>
                                  <p:childTnLst>
                                    <p:set>
                                      <p:cBhvr override="childStyle">
                                        <p:cTn id="16" dur="indefinite"/>
                                        <p:tgtEl>
                                          <p:spTgt spid="3360771">
                                            <p:txEl>
                                              <p:pRg st="2" end="2"/>
                                            </p:txEl>
                                          </p:spTgt>
                                        </p:tgtEl>
                                        <p:attrNameLst>
                                          <p:attrName>style.fontStyle</p:attrName>
                                        </p:attrNameLst>
                                      </p:cBhvr>
                                      <p:to>
                                        <p:strVal val="italic"/>
                                      </p:to>
                                    </p:set>
                                    <p:set>
                                      <p:cBhvr override="childStyle">
                                        <p:cTn id="17" dur="indefinite"/>
                                        <p:tgtEl>
                                          <p:spTgt spid="3360771">
                                            <p:txEl>
                                              <p:pRg st="2" end="2"/>
                                            </p:txEl>
                                          </p:spTgt>
                                        </p:tgtEl>
                                        <p:attrNameLst>
                                          <p:attrName>style.fontWeight</p:attrName>
                                        </p:attrNameLst>
                                      </p:cBhvr>
                                      <p:to>
                                        <p:strVal val="bold"/>
                                      </p:to>
                                    </p:set>
                                    <p:set>
                                      <p:cBhvr override="childStyle">
                                        <p:cTn id="18" dur="indefinite"/>
                                        <p:tgtEl>
                                          <p:spTgt spid="3360771">
                                            <p:txEl>
                                              <p:pRg st="2" end="2"/>
                                            </p:txEl>
                                          </p:spTgt>
                                        </p:tgtEl>
                                        <p:attrNameLst>
                                          <p:attrName>style.textDecorationUnderline</p:attrName>
                                        </p:attrNameLst>
                                      </p:cBhvr>
                                      <p:to>
                                        <p:strVal val="fals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mph" presetSubtype="2" fill="hold" nodeType="clickEffect">
                                  <p:stCondLst>
                                    <p:cond delay="0"/>
                                  </p:stCondLst>
                                  <p:childTnLst>
                                    <p:animClr clrSpc="rgb" dir="cw">
                                      <p:cBhvr override="childStyle">
                                        <p:cTn id="22" dur="1000" fill="hold"/>
                                        <p:tgtEl>
                                          <p:spTgt spid="3360771">
                                            <p:txEl>
                                              <p:pRg st="4" end="4"/>
                                            </p:txEl>
                                          </p:spTgt>
                                        </p:tgtEl>
                                        <p:attrNameLst>
                                          <p:attrName>style.color</p:attrName>
                                        </p:attrNameLst>
                                      </p:cBhvr>
                                      <p:to>
                                        <a:schemeClr val="accent1"/>
                                      </p:to>
                                    </p:animClr>
                                  </p:childTnLst>
                                </p:cTn>
                              </p:par>
                              <p:par>
                                <p:cTn id="23" presetID="5" presetClass="emph" presetSubtype="3" nodeType="withEffect">
                                  <p:stCondLst>
                                    <p:cond delay="0"/>
                                  </p:stCondLst>
                                  <p:childTnLst>
                                    <p:set>
                                      <p:cBhvr override="childStyle">
                                        <p:cTn id="24" dur="indefinite"/>
                                        <p:tgtEl>
                                          <p:spTgt spid="3360771">
                                            <p:txEl>
                                              <p:pRg st="4" end="4"/>
                                            </p:txEl>
                                          </p:spTgt>
                                        </p:tgtEl>
                                        <p:attrNameLst>
                                          <p:attrName>style.fontStyle</p:attrName>
                                        </p:attrNameLst>
                                      </p:cBhvr>
                                      <p:to>
                                        <p:strVal val="italic"/>
                                      </p:to>
                                    </p:set>
                                    <p:set>
                                      <p:cBhvr override="childStyle">
                                        <p:cTn id="25" dur="indefinite"/>
                                        <p:tgtEl>
                                          <p:spTgt spid="3360771">
                                            <p:txEl>
                                              <p:pRg st="4" end="4"/>
                                            </p:txEl>
                                          </p:spTgt>
                                        </p:tgtEl>
                                        <p:attrNameLst>
                                          <p:attrName>style.fontWeight</p:attrName>
                                        </p:attrNameLst>
                                      </p:cBhvr>
                                      <p:to>
                                        <p:strVal val="bold"/>
                                      </p:to>
                                    </p:set>
                                    <p:set>
                                      <p:cBhvr override="childStyle">
                                        <p:cTn id="26" dur="indefinite"/>
                                        <p:tgtEl>
                                          <p:spTgt spid="3360771">
                                            <p:txEl>
                                              <p:pRg st="4" end="4"/>
                                            </p:txEl>
                                          </p:spTgt>
                                        </p:tgtEl>
                                        <p:attrNameLst>
                                          <p:attrName>style.textDecorationUnderline</p:attrName>
                                        </p:attrNameLst>
                                      </p:cBhvr>
                                      <p:to>
                                        <p:strVal val="fals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mph" presetSubtype="2" fill="hold" nodeType="clickEffect">
                                  <p:stCondLst>
                                    <p:cond delay="0"/>
                                  </p:stCondLst>
                                  <p:childTnLst>
                                    <p:animClr clrSpc="rgb" dir="cw">
                                      <p:cBhvr override="childStyle">
                                        <p:cTn id="30" dur="1000" fill="hold"/>
                                        <p:tgtEl>
                                          <p:spTgt spid="3360771">
                                            <p:txEl>
                                              <p:pRg st="6" end="6"/>
                                            </p:txEl>
                                          </p:spTgt>
                                        </p:tgtEl>
                                        <p:attrNameLst>
                                          <p:attrName>style.color</p:attrName>
                                        </p:attrNameLst>
                                      </p:cBhvr>
                                      <p:to>
                                        <a:schemeClr val="accent1"/>
                                      </p:to>
                                    </p:animClr>
                                  </p:childTnLst>
                                </p:cTn>
                              </p:par>
                              <p:par>
                                <p:cTn id="31" presetID="5" presetClass="emph" presetSubtype="1" nodeType="withEffect">
                                  <p:stCondLst>
                                    <p:cond delay="0"/>
                                  </p:stCondLst>
                                  <p:childTnLst>
                                    <p:set>
                                      <p:cBhvr override="childStyle">
                                        <p:cTn id="32" dur="indefinite"/>
                                        <p:tgtEl>
                                          <p:spTgt spid="3360771">
                                            <p:txEl>
                                              <p:pRg st="6" end="6"/>
                                            </p:txEl>
                                          </p:spTgt>
                                        </p:tgtEl>
                                        <p:attrNameLst>
                                          <p:attrName>style.fontStyle</p:attrName>
                                        </p:attrNameLst>
                                      </p:cBhvr>
                                      <p:to>
                                        <p:strVal val="normal"/>
                                      </p:to>
                                    </p:set>
                                    <p:set>
                                      <p:cBhvr override="childStyle">
                                        <p:cTn id="33" dur="indefinite"/>
                                        <p:tgtEl>
                                          <p:spTgt spid="3360771">
                                            <p:txEl>
                                              <p:pRg st="6" end="6"/>
                                            </p:txEl>
                                          </p:spTgt>
                                        </p:tgtEl>
                                        <p:attrNameLst>
                                          <p:attrName>style.fontWeight</p:attrName>
                                        </p:attrNameLst>
                                      </p:cBhvr>
                                      <p:to>
                                        <p:strVal val="bold"/>
                                      </p:to>
                                    </p:set>
                                    <p:set>
                                      <p:cBhvr override="childStyle">
                                        <p:cTn id="34" dur="indefinite"/>
                                        <p:tgtEl>
                                          <p:spTgt spid="3360771">
                                            <p:txEl>
                                              <p:pRg st="6" end="6"/>
                                            </p:txEl>
                                          </p:spTgt>
                                        </p:tgtEl>
                                        <p:attrNameLst>
                                          <p:attrName>style.textDecorationUnderline</p:attrName>
                                        </p:attrNameLst>
                                      </p:cBhvr>
                                      <p:to>
                                        <p:strVal val="false"/>
                                      </p:to>
                                    </p:set>
                                  </p:childTnLst>
                                </p:cTn>
                              </p:par>
                              <p:par>
                                <p:cTn id="35" presetID="8" presetClass="emph" presetSubtype="0" fill="hold" nodeType="withEffect">
                                  <p:stCondLst>
                                    <p:cond delay="0"/>
                                  </p:stCondLst>
                                  <p:childTnLst>
                                    <p:animRot by="21600000">
                                      <p:cBhvr>
                                        <p:cTn id="36" dur="1000" fill="hold"/>
                                        <p:tgtEl>
                                          <p:spTgt spid="3360771">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4224EBC-67B3-694C-971A-3ECC13E68B4B}"/>
              </a:ext>
            </a:extLst>
          </p:cNvPr>
          <p:cNvPicPr>
            <a:picLocks noChangeAspect="1"/>
          </p:cNvPicPr>
          <p:nvPr/>
        </p:nvPicPr>
        <p:blipFill rotWithShape="1">
          <a:blip r:embed="rId4">
            <a:grayscl/>
          </a:blip>
          <a:srcRect l="17740" r="16208"/>
          <a:stretch/>
        </p:blipFill>
        <p:spPr>
          <a:xfrm>
            <a:off x="1" y="0"/>
            <a:ext cx="9144000" cy="5143500"/>
          </a:xfrm>
          <a:prstGeom prst="rect">
            <a:avLst/>
          </a:prstGeom>
        </p:spPr>
      </p:pic>
      <p:sp>
        <p:nvSpPr>
          <p:cNvPr id="3" name="Slide Number Placeholder 2">
            <a:extLst>
              <a:ext uri="{FF2B5EF4-FFF2-40B4-BE49-F238E27FC236}">
                <a16:creationId xmlns:a16="http://schemas.microsoft.com/office/drawing/2014/main" id="{D09D571A-C772-9C4C-8D1E-D681D13EDF77}"/>
              </a:ext>
            </a:extLst>
          </p:cNvPr>
          <p:cNvSpPr>
            <a:spLocks noGrp="1"/>
          </p:cNvSpPr>
          <p:nvPr>
            <p:ph type="sldNum" sz="quarter" idx="12"/>
          </p:nvPr>
        </p:nvSpPr>
        <p:spPr/>
        <p:txBody>
          <a:bodyPr/>
          <a:lstStyle/>
          <a:p>
            <a:fld id="{A93B5EC9-35C3-2E48-B4C1-EF6677BA8B04}" type="slidenum">
              <a:rPr lang="en-ES" smtClean="0">
                <a:solidFill>
                  <a:srgbClr val="FDCF05"/>
                </a:solidFill>
              </a:rPr>
              <a:t>27</a:t>
            </a:fld>
            <a:endParaRPr lang="en-ES" dirty="0">
              <a:solidFill>
                <a:srgbClr val="FDCF05"/>
              </a:solidFill>
            </a:endParaRPr>
          </a:p>
        </p:txBody>
      </p:sp>
      <p:grpSp>
        <p:nvGrpSpPr>
          <p:cNvPr id="31" name="Group 30">
            <a:extLst>
              <a:ext uri="{FF2B5EF4-FFF2-40B4-BE49-F238E27FC236}">
                <a16:creationId xmlns:a16="http://schemas.microsoft.com/office/drawing/2014/main" id="{F7C7A210-F177-8C47-AB5D-67F15DE82E87}"/>
              </a:ext>
            </a:extLst>
          </p:cNvPr>
          <p:cNvGrpSpPr/>
          <p:nvPr/>
        </p:nvGrpSpPr>
        <p:grpSpPr>
          <a:xfrm>
            <a:off x="4244296" y="-983718"/>
            <a:ext cx="5053109" cy="5053109"/>
            <a:chOff x="3474464" y="5787"/>
            <a:chExt cx="5053109" cy="5053109"/>
          </a:xfrm>
        </p:grpSpPr>
        <p:sp>
          <p:nvSpPr>
            <p:cNvPr id="32" name="Oval 31">
              <a:extLst>
                <a:ext uri="{FF2B5EF4-FFF2-40B4-BE49-F238E27FC236}">
                  <a16:creationId xmlns:a16="http://schemas.microsoft.com/office/drawing/2014/main" id="{A5960884-1842-A54F-B69D-A4151D7D38FF}"/>
                </a:ext>
              </a:extLst>
            </p:cNvPr>
            <p:cNvSpPr>
              <a:spLocks noChangeAspect="1"/>
            </p:cNvSpPr>
            <p:nvPr userDrawn="1"/>
          </p:nvSpPr>
          <p:spPr>
            <a:xfrm>
              <a:off x="3474464" y="5787"/>
              <a:ext cx="5053109" cy="5053109"/>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3" name="Oval 32">
              <a:extLst>
                <a:ext uri="{FF2B5EF4-FFF2-40B4-BE49-F238E27FC236}">
                  <a16:creationId xmlns:a16="http://schemas.microsoft.com/office/drawing/2014/main" id="{B4E65E71-D47E-4F4E-B0D9-A3080CA5C883}"/>
                </a:ext>
              </a:extLst>
            </p:cNvPr>
            <p:cNvSpPr/>
            <p:nvPr userDrawn="1"/>
          </p:nvSpPr>
          <p:spPr>
            <a:xfrm>
              <a:off x="3788997" y="320320"/>
              <a:ext cx="4424042" cy="4424042"/>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4" name="Oval 33">
              <a:extLst>
                <a:ext uri="{FF2B5EF4-FFF2-40B4-BE49-F238E27FC236}">
                  <a16:creationId xmlns:a16="http://schemas.microsoft.com/office/drawing/2014/main" id="{BF8E81C1-68DC-DF45-9D0A-231B97033B8C}"/>
                </a:ext>
              </a:extLst>
            </p:cNvPr>
            <p:cNvSpPr/>
            <p:nvPr userDrawn="1"/>
          </p:nvSpPr>
          <p:spPr>
            <a:xfrm>
              <a:off x="4047296" y="578619"/>
              <a:ext cx="3907445" cy="3907445"/>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5" name="Oval 34">
              <a:extLst>
                <a:ext uri="{FF2B5EF4-FFF2-40B4-BE49-F238E27FC236}">
                  <a16:creationId xmlns:a16="http://schemas.microsoft.com/office/drawing/2014/main" id="{2C2D85C0-8B2E-364A-8814-75EFF6CE9E4F}"/>
                </a:ext>
              </a:extLst>
            </p:cNvPr>
            <p:cNvSpPr/>
            <p:nvPr userDrawn="1"/>
          </p:nvSpPr>
          <p:spPr>
            <a:xfrm>
              <a:off x="4342900" y="874223"/>
              <a:ext cx="3316236" cy="3316236"/>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6" name="Oval 35">
              <a:extLst>
                <a:ext uri="{FF2B5EF4-FFF2-40B4-BE49-F238E27FC236}">
                  <a16:creationId xmlns:a16="http://schemas.microsoft.com/office/drawing/2014/main" id="{3725F121-2295-9C41-8F10-48E5DE5C5C76}"/>
                </a:ext>
              </a:extLst>
            </p:cNvPr>
            <p:cNvSpPr/>
            <p:nvPr userDrawn="1"/>
          </p:nvSpPr>
          <p:spPr>
            <a:xfrm>
              <a:off x="4630968" y="1162291"/>
              <a:ext cx="2740100" cy="274010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7" name="Oval 36">
              <a:extLst>
                <a:ext uri="{FF2B5EF4-FFF2-40B4-BE49-F238E27FC236}">
                  <a16:creationId xmlns:a16="http://schemas.microsoft.com/office/drawing/2014/main" id="{CAFE6E11-020A-344E-B2A3-AB1244FB9C83}"/>
                </a:ext>
              </a:extLst>
            </p:cNvPr>
            <p:cNvSpPr/>
            <p:nvPr userDrawn="1"/>
          </p:nvSpPr>
          <p:spPr>
            <a:xfrm>
              <a:off x="4937288" y="1468611"/>
              <a:ext cx="2127460" cy="212746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8" name="Oval 37">
              <a:extLst>
                <a:ext uri="{FF2B5EF4-FFF2-40B4-BE49-F238E27FC236}">
                  <a16:creationId xmlns:a16="http://schemas.microsoft.com/office/drawing/2014/main" id="{F2FAD5E5-0A57-9F4D-93F7-2E80A18CF780}"/>
                </a:ext>
              </a:extLst>
            </p:cNvPr>
            <p:cNvSpPr/>
            <p:nvPr userDrawn="1"/>
          </p:nvSpPr>
          <p:spPr>
            <a:xfrm>
              <a:off x="5182493" y="1713816"/>
              <a:ext cx="1637050" cy="1637050"/>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sp>
          <p:nvSpPr>
            <p:cNvPr id="39" name="Oval 38">
              <a:extLst>
                <a:ext uri="{FF2B5EF4-FFF2-40B4-BE49-F238E27FC236}">
                  <a16:creationId xmlns:a16="http://schemas.microsoft.com/office/drawing/2014/main" id="{0937B01C-E0A4-3E40-A2D8-BFB80F463A8E}"/>
                </a:ext>
              </a:extLst>
            </p:cNvPr>
            <p:cNvSpPr/>
            <p:nvPr userDrawn="1"/>
          </p:nvSpPr>
          <p:spPr>
            <a:xfrm>
              <a:off x="5474697" y="2006020"/>
              <a:ext cx="1052643" cy="1052643"/>
            </a:xfrm>
            <a:prstGeom prst="ellipse">
              <a:avLst/>
            </a:prstGeom>
            <a:noFill/>
            <a:ln w="98425">
              <a:solidFill>
                <a:srgbClr val="FDCF0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sz="1350"/>
            </a:p>
          </p:txBody>
        </p:sp>
      </p:grpSp>
      <p:sp>
        <p:nvSpPr>
          <p:cNvPr id="19" name="Slide Number Placeholder 5">
            <a:extLst>
              <a:ext uri="{FF2B5EF4-FFF2-40B4-BE49-F238E27FC236}">
                <a16:creationId xmlns:a16="http://schemas.microsoft.com/office/drawing/2014/main" id="{58103DF2-BDC4-C64E-B8B9-2C615D2C0EDD}"/>
              </a:ext>
            </a:extLst>
          </p:cNvPr>
          <p:cNvSpPr txBox="1">
            <a:spLocks/>
          </p:cNvSpPr>
          <p:nvPr/>
        </p:nvSpPr>
        <p:spPr>
          <a:xfrm>
            <a:off x="7939511" y="4644970"/>
            <a:ext cx="594889" cy="273844"/>
          </a:xfrm>
          <a:prstGeom prst="rect">
            <a:avLst/>
          </a:prstGeom>
        </p:spPr>
        <p:txBody>
          <a:bodyPr vert="horz" lIns="0" tIns="0" rIns="0" bIns="0" rtlCol="0" anchor="ctr"/>
          <a:lstStyle>
            <a:defPPr>
              <a:defRPr lang="en-US"/>
            </a:defPPr>
            <a:lvl1pPr marL="0" algn="r" defTabSz="457200" rtl="0" eaLnBrk="1" latinLnBrk="0" hangingPunct="1">
              <a:defRPr sz="1500" b="0" i="0" kern="1200">
                <a:solidFill>
                  <a:schemeClr val="bg1"/>
                </a:solidFill>
                <a:latin typeface="Calibri" panose="020F0502020204030204" pitchFamily="34" charset="0"/>
                <a:ea typeface="+mn-ea"/>
                <a:cs typeface="Calibri" panose="020F050202020403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93B5EC9-35C3-2E48-B4C1-EF6677BA8B04}" type="slidenum">
              <a:rPr lang="en-ES" smtClean="0"/>
              <a:pPr/>
              <a:t>27</a:t>
            </a:fld>
            <a:endParaRPr lang="en-ES" dirty="0"/>
          </a:p>
        </p:txBody>
      </p:sp>
      <p:grpSp>
        <p:nvGrpSpPr>
          <p:cNvPr id="20" name="Group 19">
            <a:extLst>
              <a:ext uri="{FF2B5EF4-FFF2-40B4-BE49-F238E27FC236}">
                <a16:creationId xmlns:a16="http://schemas.microsoft.com/office/drawing/2014/main" id="{7812196A-3300-0047-B349-7871FEA163F4}"/>
              </a:ext>
            </a:extLst>
          </p:cNvPr>
          <p:cNvGrpSpPr/>
          <p:nvPr/>
        </p:nvGrpSpPr>
        <p:grpSpPr>
          <a:xfrm>
            <a:off x="228500" y="4478344"/>
            <a:ext cx="8305900" cy="607097"/>
            <a:chOff x="228500" y="4478344"/>
            <a:chExt cx="8305900" cy="607097"/>
          </a:xfrm>
        </p:grpSpPr>
        <p:pic>
          <p:nvPicPr>
            <p:cNvPr id="26" name="Picture 25">
              <a:extLst>
                <a:ext uri="{FF2B5EF4-FFF2-40B4-BE49-F238E27FC236}">
                  <a16:creationId xmlns:a16="http://schemas.microsoft.com/office/drawing/2014/main" id="{D5C23A2F-2138-C94B-B5B0-DF0BD13568F4}"/>
                </a:ext>
              </a:extLst>
            </p:cNvPr>
            <p:cNvPicPr>
              <a:picLocks noChangeAspect="1"/>
            </p:cNvPicPr>
            <p:nvPr userDrawn="1"/>
          </p:nvPicPr>
          <p:blipFill>
            <a:blip r:embed="rId5"/>
            <a:srcRect/>
            <a:stretch/>
          </p:blipFill>
          <p:spPr>
            <a:xfrm>
              <a:off x="228500" y="4478344"/>
              <a:ext cx="258623" cy="607097"/>
            </a:xfrm>
            <a:prstGeom prst="rect">
              <a:avLst/>
            </a:prstGeom>
          </p:spPr>
        </p:pic>
        <p:cxnSp>
          <p:nvCxnSpPr>
            <p:cNvPr id="23" name="Straight Connector 22">
              <a:extLst>
                <a:ext uri="{FF2B5EF4-FFF2-40B4-BE49-F238E27FC236}">
                  <a16:creationId xmlns:a16="http://schemas.microsoft.com/office/drawing/2014/main" id="{D25E25CD-448B-1A48-BD2A-1A5AD0013CDD}"/>
                </a:ext>
              </a:extLst>
            </p:cNvPr>
            <p:cNvCxnSpPr>
              <a:cxnSpLocks/>
            </p:cNvCxnSpPr>
            <p:nvPr userDrawn="1"/>
          </p:nvCxnSpPr>
          <p:spPr>
            <a:xfrm>
              <a:off x="609600" y="4622800"/>
              <a:ext cx="79248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itle 1">
            <a:extLst>
              <a:ext uri="{FF2B5EF4-FFF2-40B4-BE49-F238E27FC236}">
                <a16:creationId xmlns:a16="http://schemas.microsoft.com/office/drawing/2014/main" id="{82F06275-F108-4587-9E4B-537949CF5BBF}"/>
              </a:ext>
            </a:extLst>
          </p:cNvPr>
          <p:cNvSpPr txBox="1">
            <a:spLocks/>
          </p:cNvSpPr>
          <p:nvPr/>
        </p:nvSpPr>
        <p:spPr>
          <a:xfrm>
            <a:off x="620001" y="3311536"/>
            <a:ext cx="3938828" cy="571301"/>
          </a:xfrm>
          <a:prstGeom prst="rect">
            <a:avLst/>
          </a:prstGeom>
          <a:solidFill>
            <a:srgbClr val="FDCF05"/>
          </a:solidFill>
        </p:spPr>
        <p:txBody>
          <a:bodyPr vert="horz" wrap="square" lIns="72000" tIns="72000" rIns="72000" bIns="0" rtlCol="0" anchor="t">
            <a:spAutoFit/>
          </a:bodyPr>
          <a:lstStyle>
            <a:lvl1pPr algn="l" defTabSz="685800" rtl="0" eaLnBrk="1" latinLnBrk="0" hangingPunct="1">
              <a:lnSpc>
                <a:spcPct val="90000"/>
              </a:lnSpc>
              <a:spcBef>
                <a:spcPct val="0"/>
              </a:spcBef>
              <a:buNone/>
              <a:defRPr sz="4500" kern="1200">
                <a:solidFill>
                  <a:schemeClr val="bg1"/>
                </a:solidFill>
                <a:latin typeface="Georgia" panose="02040502050405020303" pitchFamily="18" charset="0"/>
                <a:ea typeface="+mj-ea"/>
                <a:cs typeface="+mj-cs"/>
              </a:defRPr>
            </a:lvl1pPr>
          </a:lstStyle>
          <a:p>
            <a:r>
              <a:rPr lang="en-US" sz="3600" dirty="0"/>
              <a:t>General Class </a:t>
            </a:r>
            <a:endParaRPr lang="en-US" sz="1400" i="1" dirty="0"/>
          </a:p>
        </p:txBody>
      </p:sp>
    </p:spTree>
    <p:custDataLst>
      <p:tags r:id="rId1"/>
    </p:custDataLst>
    <p:extLst>
      <p:ext uri="{BB962C8B-B14F-4D97-AF65-F5344CB8AC3E}">
        <p14:creationId xmlns:p14="http://schemas.microsoft.com/office/powerpoint/2010/main" val="6228373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3417D-9432-3D41-9E52-682A0E935960}"/>
              </a:ext>
            </a:extLst>
          </p:cNvPr>
          <p:cNvSpPr>
            <a:spLocks noGrp="1"/>
          </p:cNvSpPr>
          <p:nvPr>
            <p:ph type="ctrTitle"/>
          </p:nvPr>
        </p:nvSpPr>
        <p:spPr>
          <a:xfrm>
            <a:off x="635804" y="825115"/>
            <a:ext cx="3146487" cy="920558"/>
          </a:xfrm>
        </p:spPr>
        <p:txBody>
          <a:bodyPr>
            <a:normAutofit/>
          </a:bodyPr>
          <a:lstStyle/>
          <a:p>
            <a:r>
              <a:rPr lang="en-US" dirty="0"/>
              <a:t>Thank You!</a:t>
            </a:r>
            <a:endParaRPr lang="en-ES" dirty="0"/>
          </a:p>
        </p:txBody>
      </p:sp>
      <p:sp>
        <p:nvSpPr>
          <p:cNvPr id="4" name="Slide Number Placeholder 3">
            <a:extLst>
              <a:ext uri="{FF2B5EF4-FFF2-40B4-BE49-F238E27FC236}">
                <a16:creationId xmlns:a16="http://schemas.microsoft.com/office/drawing/2014/main" id="{2C589B1C-6803-884C-9A16-854F2DD9BA99}"/>
              </a:ext>
            </a:extLst>
          </p:cNvPr>
          <p:cNvSpPr>
            <a:spLocks noGrp="1"/>
          </p:cNvSpPr>
          <p:nvPr>
            <p:ph type="sldNum" sz="quarter" idx="12"/>
          </p:nvPr>
        </p:nvSpPr>
        <p:spPr>
          <a:xfrm>
            <a:off x="7939511" y="4644970"/>
            <a:ext cx="594889" cy="273844"/>
          </a:xfrm>
        </p:spPr>
        <p:txBody>
          <a:bodyPr/>
          <a:lstStyle/>
          <a:p>
            <a:fld id="{A93B5EC9-35C3-2E48-B4C1-EF6677BA8B04}" type="slidenum">
              <a:rPr lang="en-ES" smtClean="0"/>
              <a:pPr/>
              <a:t>28</a:t>
            </a:fld>
            <a:endParaRPr lang="en-ES"/>
          </a:p>
        </p:txBody>
      </p:sp>
      <p:pic>
        <p:nvPicPr>
          <p:cNvPr id="7" name="Picture 6">
            <a:extLst>
              <a:ext uri="{FF2B5EF4-FFF2-40B4-BE49-F238E27FC236}">
                <a16:creationId xmlns:a16="http://schemas.microsoft.com/office/drawing/2014/main" id="{AABB2E63-5146-421C-BCE0-0B960BFB41D8}"/>
              </a:ext>
            </a:extLst>
          </p:cNvPr>
          <p:cNvPicPr>
            <a:picLocks noChangeAspect="1"/>
          </p:cNvPicPr>
          <p:nvPr/>
        </p:nvPicPr>
        <p:blipFill>
          <a:blip r:embed="rId4"/>
          <a:stretch>
            <a:fillRect/>
          </a:stretch>
        </p:blipFill>
        <p:spPr>
          <a:xfrm>
            <a:off x="4888255" y="1459578"/>
            <a:ext cx="4119460" cy="2070276"/>
          </a:xfrm>
          <a:prstGeom prst="rect">
            <a:avLst/>
          </a:prstGeom>
        </p:spPr>
      </p:pic>
    </p:spTree>
    <p:custDataLst>
      <p:tags r:id="rId1"/>
    </p:custDataLst>
    <p:extLst>
      <p:ext uri="{BB962C8B-B14F-4D97-AF65-F5344CB8AC3E}">
        <p14:creationId xmlns:p14="http://schemas.microsoft.com/office/powerpoint/2010/main" val="33059970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Shape 88"/>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EA8EBB07-07FF-43D1-BAE9-F39ACAF684F4}"/>
              </a:ext>
            </a:extLst>
          </p:cNvPr>
          <p:cNvPicPr>
            <a:picLocks noChangeAspect="1"/>
          </p:cNvPicPr>
          <p:nvPr/>
        </p:nvPicPr>
        <p:blipFill>
          <a:blip r:embed="rId3"/>
          <a:stretch>
            <a:fillRect/>
          </a:stretch>
        </p:blipFill>
        <p:spPr>
          <a:xfrm>
            <a:off x="577579" y="1336675"/>
            <a:ext cx="7988842" cy="2470150"/>
          </a:xfrm>
          <a:prstGeom prst="rect">
            <a:avLst/>
          </a:prstGeom>
        </p:spPr>
      </p:pic>
    </p:spTree>
    <p:extLst>
      <p:ext uri="{BB962C8B-B14F-4D97-AF65-F5344CB8AC3E}">
        <p14:creationId xmlns:p14="http://schemas.microsoft.com/office/powerpoint/2010/main" val="3915549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3417D-9432-3D41-9E52-682A0E935960}"/>
              </a:ext>
            </a:extLst>
          </p:cNvPr>
          <p:cNvSpPr>
            <a:spLocks noGrp="1"/>
          </p:cNvSpPr>
          <p:nvPr>
            <p:ph type="ctrTitle"/>
          </p:nvPr>
        </p:nvSpPr>
        <p:spPr>
          <a:xfrm>
            <a:off x="635804" y="584616"/>
            <a:ext cx="4088596" cy="1543306"/>
          </a:xfrm>
        </p:spPr>
        <p:txBody>
          <a:bodyPr>
            <a:no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lang="en-GB" altLang="en-US" sz="3600" b="1" dirty="0">
                <a:latin typeface="Rockwell" panose="02060603020205020403" pitchFamily="18" charset="0"/>
                <a:ea typeface="+mn-ea"/>
                <a:cs typeface="+mn-cs"/>
              </a:rPr>
              <a:t>Good Grounds</a:t>
            </a:r>
            <a:endParaRPr kumimoji="0" lang="en-US" altLang="en-US" sz="3600" b="1" i="0" u="none" strike="noStrike" kern="1200" cap="none" spc="0" normalizeH="0" baseline="0" noProof="0" dirty="0">
              <a:ln>
                <a:noFill/>
              </a:ln>
              <a:effectLst/>
              <a:uLnTx/>
              <a:uFillTx/>
              <a:latin typeface="Rockwell" panose="02060603020205020403" pitchFamily="18" charset="0"/>
              <a:ea typeface="+mn-ea"/>
              <a:cs typeface="+mn-cs"/>
            </a:endParaRPr>
          </a:p>
        </p:txBody>
      </p:sp>
      <p:sp>
        <p:nvSpPr>
          <p:cNvPr id="3" name="Subtitle 2">
            <a:extLst>
              <a:ext uri="{FF2B5EF4-FFF2-40B4-BE49-F238E27FC236}">
                <a16:creationId xmlns:a16="http://schemas.microsoft.com/office/drawing/2014/main" id="{0A990999-13B4-6947-AF5A-CC1F4A416FFC}"/>
              </a:ext>
            </a:extLst>
          </p:cNvPr>
          <p:cNvSpPr>
            <a:spLocks noGrp="1"/>
          </p:cNvSpPr>
          <p:nvPr>
            <p:ph type="subTitle" idx="1"/>
          </p:nvPr>
        </p:nvSpPr>
        <p:spPr>
          <a:xfrm>
            <a:off x="635804" y="2331528"/>
            <a:ext cx="2626941" cy="1411073"/>
          </a:xfrm>
        </p:spPr>
        <p:txBody>
          <a:bodyPr/>
          <a:lstStyle/>
          <a:p>
            <a:endParaRPr lang="en-US" dirty="0"/>
          </a:p>
        </p:txBody>
      </p:sp>
      <p:sp>
        <p:nvSpPr>
          <p:cNvPr id="4" name="Slide Number Placeholder 3">
            <a:extLst>
              <a:ext uri="{FF2B5EF4-FFF2-40B4-BE49-F238E27FC236}">
                <a16:creationId xmlns:a16="http://schemas.microsoft.com/office/drawing/2014/main" id="{2C589B1C-6803-884C-9A16-854F2DD9BA99}"/>
              </a:ext>
            </a:extLst>
          </p:cNvPr>
          <p:cNvSpPr>
            <a:spLocks noGrp="1"/>
          </p:cNvSpPr>
          <p:nvPr>
            <p:ph type="sldNum" sz="quarter" idx="12"/>
          </p:nvPr>
        </p:nvSpPr>
        <p:spPr>
          <a:xfrm>
            <a:off x="7939511" y="4644970"/>
            <a:ext cx="594889" cy="273844"/>
          </a:xfrm>
        </p:spPr>
        <p:txBody>
          <a:bodyPr/>
          <a:lstStyle/>
          <a:p>
            <a:fld id="{A93B5EC9-35C3-2E48-B4C1-EF6677BA8B04}" type="slidenum">
              <a:rPr lang="en-ES" smtClean="0"/>
              <a:pPr/>
              <a:t>3</a:t>
            </a:fld>
            <a:endParaRPr lang="en-ES"/>
          </a:p>
        </p:txBody>
      </p:sp>
      <p:pic>
        <p:nvPicPr>
          <p:cNvPr id="6" name="Picture 5">
            <a:extLst>
              <a:ext uri="{FF2B5EF4-FFF2-40B4-BE49-F238E27FC236}">
                <a16:creationId xmlns:a16="http://schemas.microsoft.com/office/drawing/2014/main" id="{0250E121-8146-44CC-8F98-D55DF4609619}"/>
              </a:ext>
            </a:extLst>
          </p:cNvPr>
          <p:cNvPicPr>
            <a:picLocks noChangeAspect="1"/>
          </p:cNvPicPr>
          <p:nvPr/>
        </p:nvPicPr>
        <p:blipFill>
          <a:blip r:embed="rId4"/>
          <a:stretch>
            <a:fillRect/>
          </a:stretch>
        </p:blipFill>
        <p:spPr>
          <a:xfrm>
            <a:off x="4888255" y="1459578"/>
            <a:ext cx="4119460" cy="2070276"/>
          </a:xfrm>
          <a:prstGeom prst="rect">
            <a:avLst/>
          </a:prstGeom>
        </p:spPr>
      </p:pic>
    </p:spTree>
    <p:custDataLst>
      <p:tags r:id="rId1"/>
    </p:custDataLst>
    <p:extLst>
      <p:ext uri="{BB962C8B-B14F-4D97-AF65-F5344CB8AC3E}">
        <p14:creationId xmlns:p14="http://schemas.microsoft.com/office/powerpoint/2010/main" val="926162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1">
            <a:extLst>
              <a:ext uri="{FF2B5EF4-FFF2-40B4-BE49-F238E27FC236}">
                <a16:creationId xmlns:a16="http://schemas.microsoft.com/office/drawing/2014/main" id="{9D5C890E-8409-42ED-B412-96C6A3A5CAAD}"/>
              </a:ext>
            </a:extLst>
          </p:cNvPr>
          <p:cNvSpPr>
            <a:spLocks noChangeArrowheads="1"/>
          </p:cNvSpPr>
          <p:nvPr/>
        </p:nvSpPr>
        <p:spPr bwMode="auto">
          <a:xfrm>
            <a:off x="1375172" y="432198"/>
            <a:ext cx="6457950" cy="411956"/>
          </a:xfrm>
          <a:custGeom>
            <a:avLst/>
            <a:gdLst>
              <a:gd name="T0" fmla="*/ 8610600 w 8610600"/>
              <a:gd name="T1" fmla="*/ 274638 h 549275"/>
              <a:gd name="T2" fmla="*/ 4305300 w 8610600"/>
              <a:gd name="T3" fmla="*/ 549275 h 549275"/>
              <a:gd name="T4" fmla="*/ 0 w 8610600"/>
              <a:gd name="T5" fmla="*/ 274638 h 549275"/>
              <a:gd name="T6" fmla="*/ 4305300 w 8610600"/>
              <a:gd name="T7" fmla="*/ 0 h 549275"/>
              <a:gd name="T8" fmla="*/ 0 60000 65536"/>
              <a:gd name="T9" fmla="*/ 5898240 60000 65536"/>
              <a:gd name="T10" fmla="*/ 11796480 60000 65536"/>
              <a:gd name="T11" fmla="*/ 17694720 60000 65536"/>
              <a:gd name="T12" fmla="*/ 0 w 8610600"/>
              <a:gd name="T13" fmla="*/ 0 h 549275"/>
              <a:gd name="T14" fmla="*/ 8610600 w 8610600"/>
              <a:gd name="T15" fmla="*/ 549275 h 549275"/>
            </a:gdLst>
            <a:ahLst/>
            <a:cxnLst>
              <a:cxn ang="T8">
                <a:pos x="T0" y="T1"/>
              </a:cxn>
              <a:cxn ang="T9">
                <a:pos x="T2" y="T3"/>
              </a:cxn>
              <a:cxn ang="T10">
                <a:pos x="T4" y="T5"/>
              </a:cxn>
              <a:cxn ang="T11">
                <a:pos x="T6" y="T7"/>
              </a:cxn>
            </a:cxnLst>
            <a:rect l="T12" t="T13" r="T14" b="T15"/>
            <a:pathLst>
              <a:path w="8610600" h="549275">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gn="ctr" eaLnBrk="1" hangingPunct="1">
              <a:buClr>
                <a:srgbClr val="000000"/>
              </a:buClr>
              <a:buSzPct val="100000"/>
              <a:buFont typeface="Times New Roman" panose="02020603050405020304" pitchFamily="18" charset="0"/>
              <a:buNone/>
            </a:pPr>
            <a:r>
              <a:rPr lang="en-US" altLang="en-US" sz="2700" b="1">
                <a:solidFill>
                  <a:srgbClr val="FFFFFF"/>
                </a:solidFill>
                <a:latin typeface="Rockwell" panose="02060603020205020403" pitchFamily="18" charset="0"/>
                <a:cs typeface="DejaVu Sans" panose="020B0603030804020204" pitchFamily="34" charset="0"/>
              </a:rPr>
              <a:t>General Licensing Class</a:t>
            </a:r>
          </a:p>
        </p:txBody>
      </p:sp>
      <p:sp>
        <p:nvSpPr>
          <p:cNvPr id="5124" name="Picture 3">
            <a:extLst>
              <a:ext uri="{FF2B5EF4-FFF2-40B4-BE49-F238E27FC236}">
                <a16:creationId xmlns:a16="http://schemas.microsoft.com/office/drawing/2014/main" id="{FC674309-0A08-42E0-B099-68A865070F83}"/>
              </a:ext>
            </a:extLst>
          </p:cNvPr>
          <p:cNvSpPr>
            <a:spLocks noChangeAspect="1" noChangeArrowheads="1"/>
          </p:cNvSpPr>
          <p:nvPr/>
        </p:nvSpPr>
        <p:spPr bwMode="auto">
          <a:xfrm>
            <a:off x="1143000" y="3501628"/>
            <a:ext cx="1599010" cy="164187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endParaRPr lang="en-US" altLang="en-US" sz="1350"/>
          </a:p>
        </p:txBody>
      </p:sp>
      <p:pic>
        <p:nvPicPr>
          <p:cNvPr id="5126" name="Picture 5">
            <a:extLst>
              <a:ext uri="{FF2B5EF4-FFF2-40B4-BE49-F238E27FC236}">
                <a16:creationId xmlns:a16="http://schemas.microsoft.com/office/drawing/2014/main" id="{B157F136-0C85-4CDB-9D0A-5D19563743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90666" y="1182013"/>
            <a:ext cx="1657350" cy="24860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196" y="2835489"/>
            <a:ext cx="2291954" cy="235325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pPr>
              <a:defRPr/>
            </a:pPr>
            <a:fld id="{1EEB05F7-8091-4B5D-8341-BEC573242DBF}" type="slidenum">
              <a:rPr lang="en-US" smtClean="0"/>
              <a:pPr>
                <a:defRPr/>
              </a:pPr>
              <a:t>4</a:t>
            </a:fld>
            <a:endParaRPr lang="en-US"/>
          </a:p>
        </p:txBody>
      </p:sp>
      <p:sp>
        <p:nvSpPr>
          <p:cNvPr id="4" name="TextBox 3"/>
          <p:cNvSpPr txBox="1"/>
          <p:nvPr/>
        </p:nvSpPr>
        <p:spPr>
          <a:xfrm>
            <a:off x="2728372" y="1025672"/>
            <a:ext cx="2925970" cy="553998"/>
          </a:xfrm>
          <a:prstGeom prst="rect">
            <a:avLst/>
          </a:prstGeom>
          <a:noFill/>
        </p:spPr>
        <p:txBody>
          <a:bodyPr wrap="square" rtlCol="0">
            <a:spAutoFit/>
          </a:bodyPr>
          <a:lstStyle/>
          <a:p>
            <a:pPr algn="ctr"/>
            <a:r>
              <a:rPr lang="en-US" sz="3000" b="1" dirty="0">
                <a:solidFill>
                  <a:srgbClr val="FF0000"/>
                </a:solidFill>
                <a:latin typeface="Rockwell" panose="02060603020205020403" pitchFamily="18" charset="0"/>
              </a:rPr>
              <a:t>Good Grounds</a:t>
            </a:r>
          </a:p>
        </p:txBody>
      </p:sp>
      <p:sp>
        <p:nvSpPr>
          <p:cNvPr id="6" name="TextBox 5">
            <a:extLst>
              <a:ext uri="{FF2B5EF4-FFF2-40B4-BE49-F238E27FC236}">
                <a16:creationId xmlns:a16="http://schemas.microsoft.com/office/drawing/2014/main" id="{410A99EE-86F8-D74E-7411-04E1CFF42903}"/>
              </a:ext>
            </a:extLst>
          </p:cNvPr>
          <p:cNvSpPr txBox="1"/>
          <p:nvPr/>
        </p:nvSpPr>
        <p:spPr>
          <a:xfrm>
            <a:off x="1633895" y="2078984"/>
            <a:ext cx="5114924" cy="646331"/>
          </a:xfrm>
          <a:prstGeom prst="rect">
            <a:avLst/>
          </a:prstGeom>
          <a:noFill/>
        </p:spPr>
        <p:txBody>
          <a:bodyPr wrap="square">
            <a:spAutoFit/>
          </a:bodyPr>
          <a:lstStyle/>
          <a:p>
            <a:pPr algn="ctr"/>
            <a:r>
              <a:rPr lang="en-US" sz="1800" dirty="0"/>
              <a:t>Question Pool valid </a:t>
            </a:r>
            <a:endParaRPr lang="en-US" sz="1800" dirty="0">
              <a:ea typeface="Calibri"/>
              <a:cs typeface="Calibri"/>
            </a:endParaRPr>
          </a:p>
          <a:p>
            <a:pPr algn="ctr"/>
            <a:r>
              <a:rPr lang="en-US" sz="1800" dirty="0"/>
              <a:t>July 1</a:t>
            </a:r>
            <a:r>
              <a:rPr lang="en-US" sz="1800" baseline="30000" dirty="0"/>
              <a:t>st</a:t>
            </a:r>
            <a:r>
              <a:rPr lang="en-US" sz="1800" dirty="0"/>
              <a:t>, 2023 Through June 30</a:t>
            </a:r>
            <a:r>
              <a:rPr lang="en-US" sz="1800" baseline="30000" dirty="0"/>
              <a:t>th</a:t>
            </a:r>
            <a:r>
              <a:rPr lang="en-US" sz="1800" dirty="0"/>
              <a:t>, 2027</a:t>
            </a:r>
            <a:endParaRPr lang="en-US" sz="1800" dirty="0">
              <a:ea typeface="Calibri"/>
              <a:cs typeface="Calibri"/>
            </a:endParaRP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AutoShape 1">
            <a:extLst>
              <a:ext uri="{FF2B5EF4-FFF2-40B4-BE49-F238E27FC236}">
                <a16:creationId xmlns:a16="http://schemas.microsoft.com/office/drawing/2014/main" id="{FE773DB7-7366-4DBF-B8CA-A2D727CF017C}"/>
              </a:ext>
            </a:extLst>
          </p:cNvPr>
          <p:cNvSpPr>
            <a:spLocks noChangeArrowheads="1"/>
          </p:cNvSpPr>
          <p:nvPr/>
        </p:nvSpPr>
        <p:spPr bwMode="auto">
          <a:xfrm>
            <a:off x="6057900" y="4683919"/>
            <a:ext cx="1600200" cy="357188"/>
          </a:xfrm>
          <a:custGeom>
            <a:avLst/>
            <a:gdLst>
              <a:gd name="T0" fmla="*/ 2133600 w 2133600"/>
              <a:gd name="T1" fmla="*/ 238125 h 476250"/>
              <a:gd name="T2" fmla="*/ 1066800 w 2133600"/>
              <a:gd name="T3" fmla="*/ 476250 h 476250"/>
              <a:gd name="T4" fmla="*/ 0 w 2133600"/>
              <a:gd name="T5" fmla="*/ 238125 h 476250"/>
              <a:gd name="T6" fmla="*/ 1066800 w 2133600"/>
              <a:gd name="T7" fmla="*/ 0 h 476250"/>
              <a:gd name="T8" fmla="*/ 0 60000 65536"/>
              <a:gd name="T9" fmla="*/ 5898240 60000 65536"/>
              <a:gd name="T10" fmla="*/ 11796480 60000 65536"/>
              <a:gd name="T11" fmla="*/ 17694720 60000 65536"/>
              <a:gd name="T12" fmla="*/ 0 w 2133600"/>
              <a:gd name="T13" fmla="*/ 0 h 476250"/>
              <a:gd name="T14" fmla="*/ 2133600 w 2133600"/>
              <a:gd name="T15" fmla="*/ 476250 h 476250"/>
            </a:gdLst>
            <a:ahLst/>
            <a:cxnLst>
              <a:cxn ang="T8">
                <a:pos x="T0" y="T1"/>
              </a:cxn>
              <a:cxn ang="T9">
                <a:pos x="T2" y="T3"/>
              </a:cxn>
              <a:cxn ang="T10">
                <a:pos x="T4" y="T5"/>
              </a:cxn>
              <a:cxn ang="T11">
                <a:pos x="T6" y="T7"/>
              </a:cxn>
            </a:cxnLst>
            <a:rect l="T12" t="T13" r="T14" b="T15"/>
            <a:pathLst>
              <a:path w="2133600" h="476250">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lstStyle>
            <a:lvl1pPr>
              <a:tabLst>
                <a:tab pos="457200" algn="l"/>
                <a:tab pos="914400" algn="l"/>
                <a:tab pos="1371600" algn="l"/>
                <a:tab pos="18288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Lst>
              <a:defRPr>
                <a:solidFill>
                  <a:schemeClr val="tx1"/>
                </a:solidFill>
                <a:latin typeface="Calibri" panose="020F0502020204030204" pitchFamily="34" charset="0"/>
              </a:defRPr>
            </a:lvl9pPr>
          </a:lstStyle>
          <a:p>
            <a:pPr algn="r" eaLnBrk="1" hangingPunct="1">
              <a:buClr>
                <a:srgbClr val="000000"/>
              </a:buClr>
              <a:buSzPct val="100000"/>
              <a:buFont typeface="Times New Roman" panose="02020603050405020304" pitchFamily="18" charset="0"/>
              <a:buNone/>
            </a:pPr>
            <a:fld id="{CB9CE41F-6EC9-4816-B298-98904CAB7EFA}" type="slidenum">
              <a:rPr lang="en-US" altLang="en-US" sz="1050">
                <a:solidFill>
                  <a:srgbClr val="000066"/>
                </a:solidFill>
                <a:latin typeface="Times New Roman" panose="02020603050405020304" pitchFamily="18" charset="0"/>
                <a:cs typeface="DejaVu Sans" panose="020B0603030804020204" pitchFamily="34" charset="0"/>
              </a:rPr>
              <a:pPr algn="r" eaLnBrk="1" hangingPunct="1">
                <a:buClr>
                  <a:srgbClr val="000000"/>
                </a:buClr>
                <a:buSzPct val="100000"/>
                <a:buFont typeface="Times New Roman" panose="02020603050405020304" pitchFamily="18" charset="0"/>
                <a:buNone/>
              </a:pPr>
              <a:t>5</a:t>
            </a:fld>
            <a:endParaRPr lang="en-US" altLang="en-US" sz="1050">
              <a:solidFill>
                <a:srgbClr val="000066"/>
              </a:solidFill>
              <a:latin typeface="Times New Roman" panose="02020603050405020304" pitchFamily="18" charset="0"/>
              <a:cs typeface="DejaVu Sans" panose="020B0603030804020204" pitchFamily="34" charset="0"/>
            </a:endParaRPr>
          </a:p>
        </p:txBody>
      </p:sp>
      <p:sp>
        <p:nvSpPr>
          <p:cNvPr id="7171" name="AutoShape 2">
            <a:extLst>
              <a:ext uri="{FF2B5EF4-FFF2-40B4-BE49-F238E27FC236}">
                <a16:creationId xmlns:a16="http://schemas.microsoft.com/office/drawing/2014/main" id="{44C37045-1833-4482-9BCE-AA480A3A1549}"/>
              </a:ext>
            </a:extLst>
          </p:cNvPr>
          <p:cNvSpPr>
            <a:spLocks noChangeArrowheads="1"/>
          </p:cNvSpPr>
          <p:nvPr/>
        </p:nvSpPr>
        <p:spPr bwMode="auto">
          <a:xfrm>
            <a:off x="1316831" y="102394"/>
            <a:ext cx="6481763" cy="902494"/>
          </a:xfrm>
          <a:custGeom>
            <a:avLst/>
            <a:gdLst>
              <a:gd name="T0" fmla="*/ 8642350 w 8642350"/>
              <a:gd name="T1" fmla="*/ 434181 h 868362"/>
              <a:gd name="T2" fmla="*/ 4321175 w 8642350"/>
              <a:gd name="T3" fmla="*/ 868362 h 868362"/>
              <a:gd name="T4" fmla="*/ 0 w 8642350"/>
              <a:gd name="T5" fmla="*/ 434181 h 868362"/>
              <a:gd name="T6" fmla="*/ 4321175 w 8642350"/>
              <a:gd name="T7" fmla="*/ 0 h 868362"/>
              <a:gd name="T8" fmla="*/ 0 60000 65536"/>
              <a:gd name="T9" fmla="*/ 5898240 60000 65536"/>
              <a:gd name="T10" fmla="*/ 11796480 60000 65536"/>
              <a:gd name="T11" fmla="*/ 17694720 60000 65536"/>
              <a:gd name="T12" fmla="*/ 0 w 8642350"/>
              <a:gd name="T13" fmla="*/ 0 h 868362"/>
              <a:gd name="T14" fmla="*/ 8642350 w 8642350"/>
              <a:gd name="T15" fmla="*/ 868362 h 868362"/>
            </a:gdLst>
            <a:ahLst/>
            <a:cxnLst>
              <a:cxn ang="T8">
                <a:pos x="T0" y="T1"/>
              </a:cxn>
              <a:cxn ang="T9">
                <a:pos x="T2" y="T3"/>
              </a:cxn>
              <a:cxn ang="T10">
                <a:pos x="T4" y="T5"/>
              </a:cxn>
              <a:cxn ang="T11">
                <a:pos x="T6" y="T7"/>
              </a:cxn>
            </a:cxnLst>
            <a:rect l="T12" t="T13" r="T14" b="T15"/>
            <a:pathLst>
              <a:path w="8642350" h="868362">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b"/>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gn="ctr" eaLnBrk="1" hangingPunct="1">
              <a:buClr>
                <a:srgbClr val="000000"/>
              </a:buClr>
              <a:buSzPct val="100000"/>
              <a:buFont typeface="Times New Roman" panose="02020603050405020304" pitchFamily="18" charset="0"/>
              <a:buNone/>
            </a:pPr>
            <a:r>
              <a:rPr lang="en-US" altLang="en-US" sz="2800" dirty="0">
                <a:solidFill>
                  <a:srgbClr val="FF0000"/>
                </a:solidFill>
                <a:latin typeface="Rockwell" panose="02060603020205020403" pitchFamily="18" charset="0"/>
                <a:cs typeface="DejaVu Sans" panose="020B0603030804020204" pitchFamily="34" charset="0"/>
              </a:rPr>
              <a:t>Amateur Radio General Class</a:t>
            </a:r>
            <a:br>
              <a:rPr lang="en-US" altLang="en-US" sz="1400" dirty="0">
                <a:solidFill>
                  <a:srgbClr val="000000"/>
                </a:solidFill>
                <a:latin typeface="Arial" panose="020B0604020202020204" pitchFamily="34" charset="0"/>
                <a:cs typeface="DejaVu Sans" panose="020B0603030804020204" pitchFamily="34" charset="0"/>
              </a:rPr>
            </a:br>
            <a:r>
              <a:rPr lang="en-US" altLang="en-US" sz="2800" dirty="0">
                <a:solidFill>
                  <a:srgbClr val="FF0000"/>
                </a:solidFill>
                <a:latin typeface="Rockwell" panose="02060603020205020403" pitchFamily="18" charset="0"/>
                <a:cs typeface="DejaVu Sans" panose="020B0603030804020204" pitchFamily="34" charset="0"/>
              </a:rPr>
              <a:t>Element 3 Course Presentation</a:t>
            </a:r>
            <a:endParaRPr lang="en-US" altLang="en-US" sz="2700" dirty="0">
              <a:solidFill>
                <a:srgbClr val="FFFFFF"/>
              </a:solidFill>
              <a:latin typeface="Rockwell" panose="02060603020205020403" pitchFamily="18" charset="0"/>
              <a:cs typeface="DejaVu Sans" panose="020B0603030804020204" pitchFamily="34" charset="0"/>
            </a:endParaRPr>
          </a:p>
        </p:txBody>
      </p:sp>
      <p:sp>
        <p:nvSpPr>
          <p:cNvPr id="5123" name="AutoShape 3">
            <a:extLst>
              <a:ext uri="{FF2B5EF4-FFF2-40B4-BE49-F238E27FC236}">
                <a16:creationId xmlns:a16="http://schemas.microsoft.com/office/drawing/2014/main" id="{A66AA8AC-A57D-4DBC-A207-D05A0497EA39}"/>
              </a:ext>
            </a:extLst>
          </p:cNvPr>
          <p:cNvSpPr>
            <a:spLocks noChangeArrowheads="1"/>
          </p:cNvSpPr>
          <p:nvPr/>
        </p:nvSpPr>
        <p:spPr bwMode="auto">
          <a:xfrm>
            <a:off x="2124075" y="1131094"/>
            <a:ext cx="5083969" cy="3340894"/>
          </a:xfrm>
          <a:custGeom>
            <a:avLst/>
            <a:gdLst>
              <a:gd name="G0" fmla="+- 18829 0 0"/>
              <a:gd name="G1" fmla="+- 12374 0 0"/>
            </a:gdLst>
            <a:ahLst/>
            <a:cxnLst>
              <a:cxn ang="0">
                <a:pos x="r" y="vc"/>
              </a:cxn>
              <a:cxn ang="5400000">
                <a:pos x="hc" y="b"/>
              </a:cxn>
              <a:cxn ang="10800000">
                <a:pos x="l" y="vc"/>
              </a:cxn>
              <a:cxn ang="16200000">
                <a:pos x="hc" y="t"/>
              </a:cxn>
            </a:cxnLst>
            <a:rect l="0" t="0" r="0" b="0"/>
            <a:pathLst>
              <a:path>
                <a:moveTo>
                  <a:pt x="0" y="0"/>
                </a:moveTo>
                <a:lnTo>
                  <a:pt x="21600" y="0"/>
                </a:lnTo>
                <a:lnTo>
                  <a:pt x="21600" y="21600"/>
                </a:lnTo>
                <a:lnTo>
                  <a:pt x="0" y="21600"/>
                </a:lnTo>
                <a:lnTo>
                  <a:pt x="0" y="0"/>
                </a:lnTo>
                <a:close/>
              </a:path>
            </a:pathLst>
          </a:custGeom>
          <a:noFill/>
          <a:ln>
            <a:noFill/>
          </a:ln>
          <a:effectLst/>
        </p:spPr>
        <p:txBody>
          <a:bodyPr lIns="67500" tIns="33750" rIns="67500" bIns="33750"/>
          <a:lstStyle>
            <a:lvl1pPr marL="338138" indent="-33813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1pPr>
            <a:lvl2pPr marL="738188" indent="-280988">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2pPr>
            <a:lvl3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3pPr>
            <a:lvl4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4pPr>
            <a:lvl5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rgbClr val="000000"/>
                </a:solidFill>
                <a:latin typeface="Arial" panose="020B0604020202020204" pitchFamily="34" charset="0"/>
                <a:ea typeface="Microsoft YaHei" panose="020B0503020204020204" pitchFamily="34" charset="-122"/>
              </a:defRPr>
            </a:lvl9pPr>
          </a:lstStyle>
          <a:p>
            <a:pPr>
              <a:lnSpc>
                <a:spcPct val="90000"/>
              </a:lnSpc>
              <a:spcBef>
                <a:spcPts val="188"/>
              </a:spcBef>
              <a:buClr>
                <a:srgbClr val="FF0000"/>
              </a:buClr>
              <a:buSzPct val="100000"/>
              <a:buFont typeface="Wingdings" panose="05000000000000000000" pitchFamily="2" charset="2"/>
              <a:buChar char=""/>
              <a:defRPr/>
            </a:pPr>
            <a:r>
              <a:rPr lang="en-US" altLang="en-US" sz="2100" b="1" dirty="0">
                <a:solidFill>
                  <a:srgbClr val="000066"/>
                </a:solidFill>
                <a:latin typeface="Rockwell" panose="02060603020205020403" pitchFamily="18" charset="0"/>
              </a:rPr>
              <a:t>ELEMENT 3 SUB-ELEMENTS</a:t>
            </a:r>
            <a:r>
              <a:rPr lang="en-US" altLang="en-US" sz="1500" b="1" dirty="0">
                <a:solidFill>
                  <a:srgbClr val="000066"/>
                </a:solidFill>
                <a:latin typeface="Rockwell" panose="02060603020205020403" pitchFamily="18" charset="0"/>
              </a:rPr>
              <a:t> </a:t>
            </a:r>
            <a:r>
              <a:rPr lang="en-US" altLang="en-US" sz="750" b="1" dirty="0">
                <a:solidFill>
                  <a:srgbClr val="000066"/>
                </a:solidFill>
                <a:latin typeface="Rockwell" panose="02060603020205020403" pitchFamily="18" charset="0"/>
              </a:rPr>
              <a:t>(Groupings)</a:t>
            </a:r>
          </a:p>
          <a:p>
            <a:pPr marL="255985">
              <a:lnSpc>
                <a:spcPct val="90000"/>
              </a:lnSpc>
              <a:spcBef>
                <a:spcPts val="131"/>
              </a:spcBef>
              <a:defRPr/>
            </a:pPr>
            <a:endParaRPr lang="en-US" altLang="en-US" sz="750" dirty="0">
              <a:solidFill>
                <a:srgbClr val="000066"/>
              </a:solidFill>
              <a:latin typeface="Verdana" panose="020B0604030504040204" pitchFamily="34" charset="0"/>
            </a:endParaRPr>
          </a:p>
          <a:p>
            <a:pPr marL="255985">
              <a:lnSpc>
                <a:spcPct val="90000"/>
              </a:lnSpc>
              <a:spcBef>
                <a:spcPts val="225"/>
              </a:spcBef>
              <a:defRPr/>
            </a:pPr>
            <a:endParaRPr lang="en-US" altLang="en-US" sz="750" dirty="0">
              <a:solidFill>
                <a:srgbClr val="000066"/>
              </a:solidFill>
              <a:latin typeface="Verdana" panose="020B0604030504040204" pitchFamily="34" charset="0"/>
            </a:endParaRPr>
          </a:p>
          <a:p>
            <a:pPr lvl="1">
              <a:lnSpc>
                <a:spcPct val="90000"/>
              </a:lnSpc>
              <a:spcBef>
                <a:spcPts val="450"/>
              </a:spcBef>
              <a:buClr>
                <a:srgbClr val="FF1515"/>
              </a:buClr>
              <a:buSzPct val="100000"/>
              <a:buFont typeface="Rockwell" panose="02060603020205020403" pitchFamily="18" charset="0"/>
              <a:buChar char="•"/>
              <a:defRPr/>
            </a:pPr>
            <a:r>
              <a:rPr lang="en-US" altLang="en-US" sz="1500" b="1" dirty="0">
                <a:solidFill>
                  <a:srgbClr val="000066"/>
                </a:solidFill>
                <a:latin typeface="Rockwell" panose="02060603020205020403" pitchFamily="18" charset="0"/>
              </a:rPr>
              <a:t>1 - </a:t>
            </a:r>
            <a:r>
              <a:rPr lang="en-US" altLang="en-US" b="1" dirty="0">
                <a:solidFill>
                  <a:srgbClr val="000066"/>
                </a:solidFill>
                <a:latin typeface="Rockwell" panose="02060603020205020403" pitchFamily="18" charset="0"/>
              </a:rPr>
              <a:t>Your Passing CSCE</a:t>
            </a: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2 - Your New General Bands</a:t>
            </a: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3 - FCC Rules</a:t>
            </a: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4 - Be a VE</a:t>
            </a: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5 - Voice Operations</a:t>
            </a: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6 - CW Lives</a:t>
            </a: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7 - Digital Operating</a:t>
            </a: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8 - In An Emergency</a:t>
            </a:r>
          </a:p>
          <a:p>
            <a:pPr lvl="1">
              <a:lnSpc>
                <a:spcPct val="90000"/>
              </a:lnSpc>
              <a:spcBef>
                <a:spcPts val="450"/>
              </a:spcBef>
              <a:buClr>
                <a:srgbClr val="FF1515"/>
              </a:buClr>
              <a:buSzPct val="100000"/>
              <a:buFont typeface="Rockwell" panose="02060603020205020403" pitchFamily="18" charset="0"/>
              <a:buChar char="•"/>
              <a:defRPr/>
            </a:pPr>
            <a:r>
              <a:rPr lang="en-US" altLang="en-US" b="1" dirty="0">
                <a:solidFill>
                  <a:srgbClr val="000066"/>
                </a:solidFill>
                <a:latin typeface="Rockwell" panose="02060603020205020403" pitchFamily="18" charset="0"/>
              </a:rPr>
              <a:t>9 - Skywave Excitement</a:t>
            </a:r>
          </a:p>
          <a:p>
            <a:pPr marL="557213" indent="-210741">
              <a:lnSpc>
                <a:spcPct val="90000"/>
              </a:lnSpc>
              <a:spcBef>
                <a:spcPts val="450"/>
              </a:spcBef>
              <a:defRPr/>
            </a:pPr>
            <a:endParaRPr lang="en-US" altLang="en-US" dirty="0">
              <a:solidFill>
                <a:srgbClr val="000066"/>
              </a:solidFill>
              <a:latin typeface="Verdana" panose="020B0604030504040204" pitchFamily="34" charset="0"/>
            </a:endParaRPr>
          </a:p>
        </p:txBody>
      </p:sp>
      <p:sp>
        <p:nvSpPr>
          <p:cNvPr id="2" name="Slide Number Placeholder 1"/>
          <p:cNvSpPr>
            <a:spLocks noGrp="1"/>
          </p:cNvSpPr>
          <p:nvPr>
            <p:ph type="sldNum" sz="quarter" idx="12"/>
          </p:nvPr>
        </p:nvSpPr>
        <p:spPr/>
        <p:txBody>
          <a:bodyPr/>
          <a:lstStyle/>
          <a:p>
            <a:pPr>
              <a:defRPr/>
            </a:pPr>
            <a:fld id="{5E52B609-0074-4107-BA6B-30E013F0A327}" type="slidenum">
              <a:rPr lang="en-US" smtClean="0"/>
              <a:pPr>
                <a:defRPr/>
              </a:pPr>
              <a:t>5</a:t>
            </a:fld>
            <a:endParaRPr lang="en-US"/>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a:extLst>
              <a:ext uri="{FF2B5EF4-FFF2-40B4-BE49-F238E27FC236}">
                <a16:creationId xmlns:a16="http://schemas.microsoft.com/office/drawing/2014/main" id="{1A315F4E-4EFD-4F46-A464-0A66A9BC63CC}"/>
              </a:ext>
            </a:extLst>
          </p:cNvPr>
          <p:cNvSpPr>
            <a:spLocks noChangeArrowheads="1"/>
          </p:cNvSpPr>
          <p:nvPr/>
        </p:nvSpPr>
        <p:spPr bwMode="auto">
          <a:xfrm>
            <a:off x="2286000" y="1257300"/>
            <a:ext cx="5543550" cy="31378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lstStyle>
            <a:lvl1pPr marL="341313" indent="-341313">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sz="2800">
                <a:solidFill>
                  <a:schemeClr val="tx1"/>
                </a:solidFill>
                <a:latin typeface="Calibri" panose="020F0502020204030204" pitchFamily="34" charset="0"/>
              </a:defRPr>
            </a:lvl1pPr>
            <a:lvl2pPr marL="741363" indent="-284163">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chemeClr val="tx1"/>
                </a:solidFill>
                <a:latin typeface="Calibri" panose="020F0502020204030204" pitchFamily="34" charset="0"/>
              </a:defRPr>
            </a:lvl9pPr>
          </a:lstStyle>
          <a:p>
            <a:pPr>
              <a:spcBef>
                <a:spcPts val="127"/>
              </a:spcBef>
              <a:buClr>
                <a:srgbClr val="FF0000"/>
              </a:buClr>
              <a:buFont typeface="Wingdings" panose="05000000000000000000" pitchFamily="2" charset="2"/>
              <a:buChar char=""/>
            </a:pPr>
            <a:r>
              <a:rPr lang="en-US" altLang="en-US" sz="2100" b="1" dirty="0">
                <a:solidFill>
                  <a:srgbClr val="000066"/>
                </a:solidFill>
                <a:latin typeface="Rockwell" panose="02060603020205020403" pitchFamily="18" charset="0"/>
                <a:ea typeface="Microsoft YaHei" panose="020B0503020204020204" pitchFamily="34" charset="-122"/>
              </a:rPr>
              <a:t>ELEMENT 3 SUB-ELEMENTS </a:t>
            </a:r>
            <a:r>
              <a:rPr lang="en-US" altLang="en-US" sz="750" b="1" dirty="0">
                <a:solidFill>
                  <a:srgbClr val="000066"/>
                </a:solidFill>
                <a:latin typeface="Rockwell" panose="02060603020205020403" pitchFamily="18" charset="0"/>
                <a:ea typeface="Microsoft YaHei" panose="020B0503020204020204" pitchFamily="34" charset="-122"/>
              </a:rPr>
              <a:t>(Groupings)</a:t>
            </a:r>
          </a:p>
          <a:p>
            <a:pPr>
              <a:spcBef>
                <a:spcPts val="71"/>
              </a:spcBef>
              <a:buNone/>
            </a:pPr>
            <a:endParaRPr lang="en-US" altLang="en-US" sz="506" dirty="0">
              <a:solidFill>
                <a:srgbClr val="000066"/>
              </a:solidFill>
              <a:latin typeface="Rockwell" panose="02060603020205020403" pitchFamily="18" charset="0"/>
              <a:ea typeface="Microsoft YaHei" panose="020B0503020204020204" pitchFamily="34" charset="-122"/>
            </a:endParaRPr>
          </a:p>
          <a:p>
            <a:pPr lvl="1">
              <a:spcBef>
                <a:spcPts val="338"/>
              </a:spcBef>
              <a:buClr>
                <a:srgbClr val="FF1515"/>
              </a:buClr>
              <a:buFont typeface="Rockwell" panose="02060603020205020403" pitchFamily="18" charset="0"/>
              <a:buChar char="•"/>
            </a:pPr>
            <a:r>
              <a:rPr lang="en-US" altLang="en-US" sz="1800" b="1" dirty="0">
                <a:solidFill>
                  <a:srgbClr val="000066"/>
                </a:solidFill>
                <a:latin typeface="Rockwell" panose="02060603020205020403" pitchFamily="18" charset="0"/>
                <a:ea typeface="Microsoft YaHei" panose="020B0503020204020204" pitchFamily="34" charset="-122"/>
              </a:rPr>
              <a:t>10 - Your  HF Transmitter</a:t>
            </a:r>
          </a:p>
          <a:p>
            <a:pPr lvl="1">
              <a:spcBef>
                <a:spcPts val="338"/>
              </a:spcBef>
              <a:buClr>
                <a:srgbClr val="FF1515"/>
              </a:buClr>
              <a:buFont typeface="Rockwell" panose="02060603020205020403" pitchFamily="18" charset="0"/>
              <a:buChar char="•"/>
            </a:pPr>
            <a:r>
              <a:rPr lang="en-US" altLang="en-US" sz="1800" b="1" dirty="0">
                <a:solidFill>
                  <a:srgbClr val="000066"/>
                </a:solidFill>
                <a:latin typeface="Rockwell" panose="02060603020205020403" pitchFamily="18" charset="0"/>
                <a:ea typeface="Microsoft YaHei" panose="020B0503020204020204" pitchFamily="34" charset="-122"/>
              </a:rPr>
              <a:t>11 - Your Receiver</a:t>
            </a:r>
          </a:p>
          <a:p>
            <a:pPr lvl="1">
              <a:spcBef>
                <a:spcPts val="338"/>
              </a:spcBef>
              <a:buClr>
                <a:srgbClr val="FF1515"/>
              </a:buClr>
              <a:buFont typeface="Rockwell" panose="02060603020205020403" pitchFamily="18" charset="0"/>
              <a:buChar char="•"/>
            </a:pPr>
            <a:r>
              <a:rPr lang="en-US" altLang="en-US" sz="1800" b="1" dirty="0">
                <a:solidFill>
                  <a:srgbClr val="000066"/>
                </a:solidFill>
                <a:latin typeface="Rockwell" panose="02060603020205020403" pitchFamily="18" charset="0"/>
                <a:ea typeface="Microsoft YaHei" panose="020B0503020204020204" pitchFamily="34" charset="-122"/>
              </a:rPr>
              <a:t>12 - Oscillators &amp; Components</a:t>
            </a:r>
          </a:p>
          <a:p>
            <a:pPr lvl="1">
              <a:spcBef>
                <a:spcPts val="338"/>
              </a:spcBef>
              <a:buClr>
                <a:srgbClr val="FF1515"/>
              </a:buClr>
              <a:buFont typeface="Rockwell" panose="02060603020205020403" pitchFamily="18" charset="0"/>
              <a:buChar char="•"/>
            </a:pPr>
            <a:r>
              <a:rPr lang="en-US" altLang="en-US" sz="1800" b="1" dirty="0">
                <a:solidFill>
                  <a:srgbClr val="000066"/>
                </a:solidFill>
                <a:latin typeface="Rockwell" panose="02060603020205020403" pitchFamily="18" charset="0"/>
                <a:ea typeface="Microsoft YaHei" panose="020B0503020204020204" pitchFamily="34" charset="-122"/>
              </a:rPr>
              <a:t>13 - Electrical Principles</a:t>
            </a:r>
          </a:p>
          <a:p>
            <a:pPr lvl="1">
              <a:spcBef>
                <a:spcPts val="338"/>
              </a:spcBef>
              <a:buClr>
                <a:srgbClr val="FF1515"/>
              </a:buClr>
              <a:buFont typeface="Rockwell" panose="02060603020205020403" pitchFamily="18" charset="0"/>
              <a:buChar char="•"/>
            </a:pPr>
            <a:r>
              <a:rPr lang="en-US" altLang="en-US" sz="1800" b="1" dirty="0">
                <a:solidFill>
                  <a:srgbClr val="000066"/>
                </a:solidFill>
                <a:latin typeface="Rockwell" panose="02060603020205020403" pitchFamily="18" charset="0"/>
                <a:ea typeface="Microsoft YaHei" panose="020B0503020204020204" pitchFamily="34" charset="-122"/>
              </a:rPr>
              <a:t>14 - Circuits</a:t>
            </a:r>
          </a:p>
          <a:p>
            <a:pPr lvl="1">
              <a:spcBef>
                <a:spcPts val="338"/>
              </a:spcBef>
              <a:buClr>
                <a:srgbClr val="FF1515"/>
              </a:buClr>
              <a:buFont typeface="Wingdings" panose="05000000000000000000" pitchFamily="2" charset="2"/>
              <a:buChar char=""/>
            </a:pPr>
            <a:r>
              <a:rPr lang="en-US" altLang="en-US" sz="1800" b="1" dirty="0">
                <a:solidFill>
                  <a:srgbClr val="FF1515"/>
                </a:solidFill>
                <a:latin typeface="Rockwell" panose="02060603020205020403" pitchFamily="18" charset="0"/>
                <a:ea typeface="Microsoft YaHei" panose="020B0503020204020204" pitchFamily="34" charset="-122"/>
              </a:rPr>
              <a:t>15 - Good Grounds</a:t>
            </a:r>
          </a:p>
          <a:p>
            <a:pPr lvl="1">
              <a:spcBef>
                <a:spcPts val="338"/>
              </a:spcBef>
              <a:buClr>
                <a:srgbClr val="FF1515"/>
              </a:buClr>
              <a:buFont typeface="Rockwell" panose="02060603020205020403" pitchFamily="18" charset="0"/>
              <a:buChar char="•"/>
            </a:pPr>
            <a:r>
              <a:rPr lang="en-US" altLang="en-US" sz="1800" b="1" dirty="0">
                <a:solidFill>
                  <a:srgbClr val="000066"/>
                </a:solidFill>
                <a:latin typeface="Rockwell" panose="02060603020205020403" pitchFamily="18" charset="0"/>
                <a:ea typeface="Microsoft YaHei" panose="020B0503020204020204" pitchFamily="34" charset="-122"/>
              </a:rPr>
              <a:t>16 -HF Antennas</a:t>
            </a:r>
          </a:p>
          <a:p>
            <a:pPr lvl="1">
              <a:spcBef>
                <a:spcPts val="338"/>
              </a:spcBef>
              <a:buClr>
                <a:srgbClr val="FF1515"/>
              </a:buClr>
              <a:buFont typeface="Rockwell" panose="02060603020205020403" pitchFamily="18" charset="0"/>
              <a:buChar char="•"/>
            </a:pPr>
            <a:r>
              <a:rPr lang="en-US" altLang="en-US" sz="1800" b="1" dirty="0">
                <a:solidFill>
                  <a:srgbClr val="000066"/>
                </a:solidFill>
                <a:latin typeface="Rockwell" panose="02060603020205020403" pitchFamily="18" charset="0"/>
                <a:ea typeface="Microsoft YaHei" panose="020B0503020204020204" pitchFamily="34" charset="-122"/>
              </a:rPr>
              <a:t>17 - Coax Cable</a:t>
            </a:r>
          </a:p>
          <a:p>
            <a:pPr lvl="1">
              <a:spcBef>
                <a:spcPts val="338"/>
              </a:spcBef>
              <a:buClr>
                <a:srgbClr val="FF1515"/>
              </a:buClr>
              <a:buFont typeface="Rockwell" panose="02060603020205020403" pitchFamily="18" charset="0"/>
              <a:buChar char="•"/>
            </a:pPr>
            <a:r>
              <a:rPr lang="en-US" altLang="en-US" sz="1800" b="1" dirty="0">
                <a:solidFill>
                  <a:srgbClr val="000066"/>
                </a:solidFill>
                <a:latin typeface="Rockwell" panose="02060603020205020403" pitchFamily="18" charset="0"/>
                <a:ea typeface="Microsoft YaHei" panose="020B0503020204020204" pitchFamily="34" charset="-122"/>
              </a:rPr>
              <a:t>18 -RF &amp; Electrical Safety</a:t>
            </a:r>
          </a:p>
          <a:p>
            <a:pPr>
              <a:spcBef>
                <a:spcPts val="338"/>
              </a:spcBef>
              <a:buNone/>
            </a:pPr>
            <a:endParaRPr lang="en-US" altLang="en-US" sz="1350" dirty="0">
              <a:solidFill>
                <a:srgbClr val="000066"/>
              </a:solidFill>
              <a:latin typeface="Rockwell" panose="02060603020205020403" pitchFamily="18" charset="0"/>
              <a:ea typeface="Microsoft YaHei" panose="020B0503020204020204" pitchFamily="34" charset="-122"/>
            </a:endParaRPr>
          </a:p>
        </p:txBody>
      </p:sp>
      <p:sp>
        <p:nvSpPr>
          <p:cNvPr id="5" name="Rectangle 2">
            <a:extLst>
              <a:ext uri="{FF2B5EF4-FFF2-40B4-BE49-F238E27FC236}">
                <a16:creationId xmlns:a16="http://schemas.microsoft.com/office/drawing/2014/main" id="{F566BFCE-C8B3-4D7B-B3B2-DA641876AF71}"/>
              </a:ext>
            </a:extLst>
          </p:cNvPr>
          <p:cNvSpPr>
            <a:spLocks noChangeArrowheads="1"/>
          </p:cNvSpPr>
          <p:nvPr/>
        </p:nvSpPr>
        <p:spPr bwMode="auto">
          <a:xfrm>
            <a:off x="628650" y="171450"/>
            <a:ext cx="7659886" cy="8313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625" tIns="25313" rIns="50625" bIns="25313" anchor="b"/>
          <a:lstStyle>
            <a:lvl1pPr>
              <a:lnSpc>
                <a:spcPct val="90000"/>
              </a:lnSpc>
              <a:spcBef>
                <a:spcPts val="10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Lst>
              <a:defRPr>
                <a:solidFill>
                  <a:schemeClr val="tx1"/>
                </a:solidFill>
                <a:latin typeface="Calibri" panose="020F0502020204030204" pitchFamily="34" charset="0"/>
              </a:defRPr>
            </a:lvl9pPr>
          </a:lstStyle>
          <a:p>
            <a:pPr algn="ctr" eaLnBrk="1" hangingPunct="1">
              <a:lnSpc>
                <a:spcPct val="100000"/>
              </a:lnSpc>
              <a:spcBef>
                <a:spcPct val="0"/>
              </a:spcBef>
              <a:buClr>
                <a:srgbClr val="000000"/>
              </a:buClr>
              <a:buFont typeface="Times New Roman" panose="02020603050405020304" pitchFamily="18" charset="0"/>
              <a:buNone/>
            </a:pPr>
            <a:r>
              <a:rPr lang="en-US" altLang="en-US" sz="2700" dirty="0">
                <a:solidFill>
                  <a:srgbClr val="FFFFFF"/>
                </a:solidFill>
                <a:latin typeface="Rockwell" panose="02060603020205020403" pitchFamily="18" charset="0"/>
                <a:ea typeface="Microsoft YaHei" panose="020B0503020204020204" pitchFamily="34" charset="-122"/>
              </a:rPr>
              <a:t>Amateur Radio General Class</a:t>
            </a:r>
            <a:br>
              <a:rPr lang="en-US" altLang="en-US" sz="2700" dirty="0">
                <a:solidFill>
                  <a:srgbClr val="FFFFFF"/>
                </a:solidFill>
                <a:latin typeface="Rockwell" panose="02060603020205020403" pitchFamily="18" charset="0"/>
                <a:ea typeface="Microsoft YaHei" panose="020B0503020204020204" pitchFamily="34" charset="-122"/>
              </a:rPr>
            </a:br>
            <a:r>
              <a:rPr lang="en-US" altLang="en-US" sz="2700" dirty="0">
                <a:solidFill>
                  <a:srgbClr val="FFFFFF"/>
                </a:solidFill>
                <a:latin typeface="Rockwell" panose="02060603020205020403" pitchFamily="18" charset="0"/>
                <a:ea typeface="Microsoft YaHei" panose="020B0503020204020204" pitchFamily="34" charset="-122"/>
              </a:rPr>
              <a:t>Element 3 Course Presentation</a:t>
            </a:r>
          </a:p>
        </p:txBody>
      </p:sp>
      <p:sp>
        <p:nvSpPr>
          <p:cNvPr id="2" name="Slide Number Placeholder 1"/>
          <p:cNvSpPr>
            <a:spLocks noGrp="1"/>
          </p:cNvSpPr>
          <p:nvPr>
            <p:ph type="sldNum" sz="quarter" idx="12"/>
          </p:nvPr>
        </p:nvSpPr>
        <p:spPr/>
        <p:txBody>
          <a:bodyPr/>
          <a:lstStyle/>
          <a:p>
            <a:pPr>
              <a:defRPr/>
            </a:pPr>
            <a:fld id="{D88D7476-939E-451A-BDF0-8E5BE1ACCEDB}" type="slidenum">
              <a:rPr lang="en-US" smtClean="0"/>
              <a:pPr>
                <a:defRPr/>
              </a:pPr>
              <a:t>6</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52" presetClass="entr" fill="hold" nodeType="withEffect">
                                  <p:stCondLst>
                                    <p:cond delay="0"/>
                                  </p:stCondLst>
                                  <p:childTnLst>
                                    <p:set>
                                      <p:cBhvr additive="repl">
                                        <p:cTn id="6" dur="1" fill="hold">
                                          <p:stCondLst>
                                            <p:cond delay="0"/>
                                          </p:stCondLst>
                                        </p:cTn>
                                        <p:tgtEl>
                                          <p:spTgt spid="5123">
                                            <p:txEl>
                                              <p:pRg st="7" end="7"/>
                                            </p:txEl>
                                          </p:spTgt>
                                        </p:tgtEl>
                                        <p:attrNameLst>
                                          <p:attrName>style.visibility</p:attrName>
                                        </p:attrNameLst>
                                      </p:cBhvr>
                                      <p:to>
                                        <p:strVal val="visible"/>
                                      </p:to>
                                    </p:set>
                                    <p:animScale>
                                      <p:cBhvr additive="repl">
                                        <p:cTn id="7" dur="1000" fill="hold">
                                          <p:stCondLst>
                                            <p:cond delay="0"/>
                                          </p:stCondLst>
                                        </p:cTn>
                                        <p:tgtEl>
                                          <p:spTgt spid="5123">
                                            <p:txEl>
                                              <p:pRg st="7" end="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 0 0">
                                      <p:cBhvr additive="repl">
                                        <p:cTn id="8" dur="1000" fill="hold">
                                          <p:stCondLst>
                                            <p:cond delay="0"/>
                                          </p:stCondLst>
                                        </p:cTn>
                                        <p:tgtEl>
                                          <p:spTgt spid="5123">
                                            <p:txEl>
                                              <p:pRg st="7" end="7"/>
                                            </p:txEl>
                                          </p:spTgt>
                                        </p:tgtEl>
                                      </p:cBhvr>
                                    </p:animMotion>
                                    <p:animEffect transition="in" filter="fade">
                                      <p:cBhvr additive="repl">
                                        <p:cTn id="9" dur="1000"/>
                                        <p:tgtEl>
                                          <p:spTgt spid="512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body" idx="1"/>
          </p:nvPr>
        </p:nvSpPr>
        <p:spPr>
          <a:xfrm>
            <a:off x="285751" y="767513"/>
            <a:ext cx="8686799" cy="4069556"/>
          </a:xfrm>
        </p:spPr>
        <p:txBody>
          <a:bodyPr>
            <a:normAutofit lnSpcReduction="10000"/>
          </a:bodyPr>
          <a:lstStyle/>
          <a:p>
            <a:pPr>
              <a:buFont typeface="Wingdings" panose="05000000000000000000" pitchFamily="2" charset="2"/>
              <a:buChar char="Ø"/>
            </a:pPr>
            <a:r>
              <a:rPr lang="en-US" altLang="en-US" dirty="0"/>
              <a:t>If you </a:t>
            </a:r>
            <a:r>
              <a:rPr lang="en-US" altLang="en-US" b="1" dirty="0"/>
              <a:t>receive an RF burn</a:t>
            </a:r>
            <a:r>
              <a:rPr lang="en-US" altLang="en-US" dirty="0"/>
              <a:t> when </a:t>
            </a:r>
            <a:r>
              <a:rPr lang="en-US" altLang="en-US" b="1" dirty="0"/>
              <a:t>touching your equipment while transmitting</a:t>
            </a:r>
            <a:r>
              <a:rPr lang="en-US" altLang="en-US" dirty="0"/>
              <a:t> on an HF band, assuming the equipment is connected to a ground rod, </a:t>
            </a:r>
            <a:r>
              <a:rPr lang="en-US" altLang="en-US" b="1" dirty="0"/>
              <a:t>the ground wire has high impedance on that frequency</a:t>
            </a:r>
            <a:r>
              <a:rPr lang="en-US" altLang="en-US" dirty="0"/>
              <a:t>. </a:t>
            </a:r>
            <a:r>
              <a:rPr lang="en-US" altLang="en-US" sz="750" dirty="0"/>
              <a:t>(G4C05)</a:t>
            </a:r>
          </a:p>
          <a:p>
            <a:pPr>
              <a:buFont typeface="Wingdings" panose="05000000000000000000" pitchFamily="2" charset="2"/>
              <a:buChar char="Ø"/>
            </a:pPr>
            <a:endParaRPr lang="en-US" altLang="en-US" sz="750" dirty="0"/>
          </a:p>
          <a:p>
            <a:pPr>
              <a:buFont typeface="Wingdings" panose="05000000000000000000" pitchFamily="2" charset="2"/>
              <a:buChar char="Ø"/>
            </a:pPr>
            <a:endParaRPr lang="en-US" altLang="en-US" sz="750" dirty="0"/>
          </a:p>
          <a:p>
            <a:pPr>
              <a:buFont typeface="Wingdings" panose="05000000000000000000" pitchFamily="2" charset="2"/>
              <a:buChar char="Ø"/>
            </a:pPr>
            <a:endParaRPr lang="en-US" altLang="en-US" sz="750" dirty="0"/>
          </a:p>
          <a:p>
            <a:pPr>
              <a:buFont typeface="Wingdings" panose="05000000000000000000" pitchFamily="2" charset="2"/>
              <a:buChar char="Ø"/>
            </a:pPr>
            <a:endParaRPr lang="en-US" altLang="en-US" sz="750" dirty="0"/>
          </a:p>
          <a:p>
            <a:pPr>
              <a:buFont typeface="Wingdings" panose="05000000000000000000" pitchFamily="2" charset="2"/>
              <a:buChar char="Ø"/>
            </a:pPr>
            <a:endParaRPr lang="en-US" altLang="en-US" sz="750" dirty="0"/>
          </a:p>
          <a:p>
            <a:pPr>
              <a:buFont typeface="Wingdings" panose="05000000000000000000" pitchFamily="2" charset="2"/>
              <a:buNone/>
            </a:pPr>
            <a:endParaRPr lang="en-US" altLang="en-US" i="1" dirty="0">
              <a:solidFill>
                <a:srgbClr val="FF0000"/>
              </a:solidFill>
            </a:endParaRPr>
          </a:p>
          <a:p>
            <a:pPr lvl="2"/>
            <a:endParaRPr lang="en-US" altLang="en-US" i="1" dirty="0">
              <a:solidFill>
                <a:srgbClr val="FF0000"/>
              </a:solidFill>
            </a:endParaRPr>
          </a:p>
          <a:p>
            <a:pPr lvl="2"/>
            <a:endParaRPr lang="en-US" altLang="en-US" i="1" dirty="0">
              <a:solidFill>
                <a:srgbClr val="FF0000"/>
              </a:solidFill>
            </a:endParaRPr>
          </a:p>
          <a:p>
            <a:pPr lvl="2"/>
            <a:endParaRPr lang="en-US" altLang="en-US" i="1" dirty="0">
              <a:solidFill>
                <a:srgbClr val="FF0000"/>
              </a:solidFill>
            </a:endParaRPr>
          </a:p>
          <a:p>
            <a:pPr lvl="2"/>
            <a:endParaRPr lang="en-US" altLang="en-US" i="1" dirty="0">
              <a:solidFill>
                <a:srgbClr val="FF0000"/>
              </a:solidFill>
            </a:endParaRPr>
          </a:p>
          <a:p>
            <a:pPr lvl="2"/>
            <a:endParaRPr lang="en-US" altLang="en-US" i="1" dirty="0">
              <a:solidFill>
                <a:srgbClr val="FF0000"/>
              </a:solidFill>
            </a:endParaRPr>
          </a:p>
          <a:p>
            <a:pPr lvl="2"/>
            <a:r>
              <a:rPr lang="en-US" altLang="en-US" sz="1200" i="1" dirty="0">
                <a:solidFill>
                  <a:srgbClr val="FF0000"/>
                </a:solidFill>
              </a:rPr>
              <a:t>This is because at some frequencies the ground wire is inductive and may become resonant at some frequencies.  </a:t>
            </a:r>
          </a:p>
          <a:p>
            <a:pPr lvl="2"/>
            <a:r>
              <a:rPr lang="en-US" altLang="en-US" sz="1200" i="1" dirty="0">
                <a:solidFill>
                  <a:srgbClr val="FF0000"/>
                </a:solidFill>
              </a:rPr>
              <a:t>Using a lower inductance ground wire will reduce this problem.</a:t>
            </a:r>
          </a:p>
          <a:p>
            <a:pPr lvl="2"/>
            <a:r>
              <a:rPr lang="en-US" altLang="en-US" sz="1200" i="1" dirty="0">
                <a:solidFill>
                  <a:srgbClr val="FF0000"/>
                </a:solidFill>
              </a:rPr>
              <a:t>Could be a ¼ wavelength and a good antenna.</a:t>
            </a:r>
            <a:r>
              <a:rPr lang="en-US" altLang="en-US" sz="1200" dirty="0">
                <a:solidFill>
                  <a:srgbClr val="FF0000"/>
                </a:solidFill>
              </a:rPr>
              <a:t> </a:t>
            </a:r>
          </a:p>
          <a:p>
            <a:pPr marL="0" indent="0">
              <a:buNone/>
            </a:pPr>
            <a:r>
              <a:rPr lang="en-US" altLang="en-US" dirty="0"/>
              <a:t> </a:t>
            </a:r>
            <a:endParaRPr lang="en-US" altLang="en-US" sz="1350" dirty="0">
              <a:solidFill>
                <a:srgbClr val="FF0000"/>
              </a:solidFill>
            </a:endParaRPr>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p:txBody>
      </p:sp>
      <p:sp>
        <p:nvSpPr>
          <p:cNvPr id="650243" name="Rectangle 3"/>
          <p:cNvSpPr>
            <a:spLocks noGrp="1" noChangeArrowheads="1"/>
          </p:cNvSpPr>
          <p:nvPr>
            <p:ph type="title"/>
          </p:nvPr>
        </p:nvSpPr>
        <p:spPr>
          <a:xfrm>
            <a:off x="1316831" y="180976"/>
            <a:ext cx="6481763" cy="651272"/>
          </a:xfrm>
          <a:noFill/>
        </p:spPr>
        <p:txBody>
          <a:bodyPr/>
          <a:lstStyle/>
          <a:p>
            <a:pPr algn="ctr"/>
            <a:r>
              <a:rPr lang="en-US" altLang="en-US" sz="2700" dirty="0"/>
              <a:t>Good Grounds</a:t>
            </a:r>
          </a:p>
        </p:txBody>
      </p:sp>
      <p:pic>
        <p:nvPicPr>
          <p:cNvPr id="2048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9410" y="1826419"/>
            <a:ext cx="1952234" cy="1488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32290" y="1823159"/>
            <a:ext cx="2503885" cy="1491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6198" y="1826419"/>
            <a:ext cx="2434757" cy="1490662"/>
          </a:xfrm>
          <a:prstGeom prst="rect">
            <a:avLst/>
          </a:prstGeom>
        </p:spPr>
      </p:pic>
      <p:sp>
        <p:nvSpPr>
          <p:cNvPr id="4" name="TextBox 3"/>
          <p:cNvSpPr txBox="1"/>
          <p:nvPr/>
        </p:nvSpPr>
        <p:spPr>
          <a:xfrm>
            <a:off x="6468666" y="3554767"/>
            <a:ext cx="1943100" cy="276999"/>
          </a:xfrm>
          <a:prstGeom prst="rect">
            <a:avLst/>
          </a:prstGeom>
          <a:noFill/>
        </p:spPr>
        <p:txBody>
          <a:bodyPr wrap="square" rtlCol="0">
            <a:spAutoFit/>
          </a:bodyPr>
          <a:lstStyle/>
          <a:p>
            <a:r>
              <a:rPr lang="en-US" sz="1200" dirty="0">
                <a:solidFill>
                  <a:schemeClr val="accent2"/>
                </a:solidFill>
              </a:rPr>
              <a:t>Parts for grounding.</a:t>
            </a:r>
            <a:endParaRPr lang="en-US" sz="1350" dirty="0">
              <a:solidFill>
                <a:schemeClr val="accent2"/>
              </a:solidFill>
            </a:endParaRPr>
          </a:p>
        </p:txBody>
      </p:sp>
      <p:sp>
        <p:nvSpPr>
          <p:cNvPr id="9" name="Slide Number Placeholder 1"/>
          <p:cNvSpPr txBox="1">
            <a:spLocks/>
          </p:cNvSpPr>
          <p:nvPr/>
        </p:nvSpPr>
        <p:spPr>
          <a:xfrm>
            <a:off x="6457950" y="4767264"/>
            <a:ext cx="2057400" cy="273844"/>
          </a:xfrm>
          <a:prstGeom prst="rect">
            <a:avLst/>
          </a:prstGeom>
        </p:spPr>
        <p:txBody>
          <a:bodyPr vert="horz" lIns="68580" tIns="34290" rIns="68580" bIns="3429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sz="900" dirty="0">
                <a:solidFill>
                  <a:prstClr val="black">
                    <a:tint val="75000"/>
                  </a:prstClr>
                </a:solidFill>
                <a:latin typeface="Calibri" panose="020F0502020204030204"/>
              </a:rPr>
              <a:t>5</a:t>
            </a:r>
          </a:p>
        </p:txBody>
      </p:sp>
    </p:spTree>
    <p:extLst>
      <p:ext uri="{BB962C8B-B14F-4D97-AF65-F5344CB8AC3E}">
        <p14:creationId xmlns:p14="http://schemas.microsoft.com/office/powerpoint/2010/main" val="20742557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0482">
                                            <p:txEl>
                                              <p:pRg st="0" end="0"/>
                                            </p:txEl>
                                          </p:spTgt>
                                        </p:tgtEl>
                                        <p:attrNameLst>
                                          <p:attrName>style.visibility</p:attrName>
                                        </p:attrNameLst>
                                      </p:cBhvr>
                                      <p:to>
                                        <p:strVal val="visible"/>
                                      </p:to>
                                    </p:set>
                                    <p:animEffect transition="in" filter="wipe(up)">
                                      <p:cBhvr>
                                        <p:cTn id="7" dur="1000"/>
                                        <p:tgtEl>
                                          <p:spTgt spid="2048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1000"/>
                                        <p:tgtEl>
                                          <p:spTgt spid="3"/>
                                        </p:tgtEl>
                                      </p:cBhvr>
                                    </p:animEffect>
                                  </p:childTnLst>
                                </p:cTn>
                              </p:par>
                              <p:par>
                                <p:cTn id="13" presetID="22" presetClass="entr" presetSubtype="2" fill="hold" nodeType="withEffect">
                                  <p:stCondLst>
                                    <p:cond delay="0"/>
                                  </p:stCondLst>
                                  <p:childTnLst>
                                    <p:set>
                                      <p:cBhvr>
                                        <p:cTn id="14" dur="1" fill="hold">
                                          <p:stCondLst>
                                            <p:cond delay="0"/>
                                          </p:stCondLst>
                                        </p:cTn>
                                        <p:tgtEl>
                                          <p:spTgt spid="20487"/>
                                        </p:tgtEl>
                                        <p:attrNameLst>
                                          <p:attrName>style.visibility</p:attrName>
                                        </p:attrNameLst>
                                      </p:cBhvr>
                                      <p:to>
                                        <p:strVal val="visible"/>
                                      </p:to>
                                    </p:set>
                                    <p:animEffect transition="in" filter="wipe(right)">
                                      <p:cBhvr>
                                        <p:cTn id="15" dur="1000"/>
                                        <p:tgtEl>
                                          <p:spTgt spid="20487"/>
                                        </p:tgtEl>
                                      </p:cBhvr>
                                    </p:animEffect>
                                  </p:childTnLst>
                                </p:cTn>
                              </p:par>
                              <p:par>
                                <p:cTn id="16" presetID="53" presetClass="entr" presetSubtype="16" fill="hold" nodeType="withEffect">
                                  <p:stCondLst>
                                    <p:cond delay="0"/>
                                  </p:stCondLst>
                                  <p:childTnLst>
                                    <p:set>
                                      <p:cBhvr>
                                        <p:cTn id="17" dur="1" fill="hold">
                                          <p:stCondLst>
                                            <p:cond delay="0"/>
                                          </p:stCondLst>
                                        </p:cTn>
                                        <p:tgtEl>
                                          <p:spTgt spid="20486"/>
                                        </p:tgtEl>
                                        <p:attrNameLst>
                                          <p:attrName>style.visibility</p:attrName>
                                        </p:attrNameLst>
                                      </p:cBhvr>
                                      <p:to>
                                        <p:strVal val="visible"/>
                                      </p:to>
                                    </p:set>
                                    <p:anim calcmode="lin" valueType="num">
                                      <p:cBhvr>
                                        <p:cTn id="18" dur="1000" fill="hold"/>
                                        <p:tgtEl>
                                          <p:spTgt spid="20486"/>
                                        </p:tgtEl>
                                        <p:attrNameLst>
                                          <p:attrName>ppt_w</p:attrName>
                                        </p:attrNameLst>
                                      </p:cBhvr>
                                      <p:tavLst>
                                        <p:tav tm="0">
                                          <p:val>
                                            <p:fltVal val="0"/>
                                          </p:val>
                                        </p:tav>
                                        <p:tav tm="100000">
                                          <p:val>
                                            <p:strVal val="#ppt_w"/>
                                          </p:val>
                                        </p:tav>
                                      </p:tavLst>
                                    </p:anim>
                                    <p:anim calcmode="lin" valueType="num">
                                      <p:cBhvr>
                                        <p:cTn id="19" dur="1000" fill="hold"/>
                                        <p:tgtEl>
                                          <p:spTgt spid="20486"/>
                                        </p:tgtEl>
                                        <p:attrNameLst>
                                          <p:attrName>ppt_h</p:attrName>
                                        </p:attrNameLst>
                                      </p:cBhvr>
                                      <p:tavLst>
                                        <p:tav tm="0">
                                          <p:val>
                                            <p:fltVal val="0"/>
                                          </p:val>
                                        </p:tav>
                                        <p:tav tm="100000">
                                          <p:val>
                                            <p:strVal val="#ppt_h"/>
                                          </p:val>
                                        </p:tav>
                                      </p:tavLst>
                                    </p:anim>
                                    <p:animEffect transition="in" filter="fade">
                                      <p:cBhvr>
                                        <p:cTn id="20" dur="1000"/>
                                        <p:tgtEl>
                                          <p:spTgt spid="20486"/>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right)">
                                      <p:cBhvr>
                                        <p:cTn id="23" dur="1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20482">
                                            <p:txEl>
                                              <p:pRg st="12" end="12"/>
                                            </p:txEl>
                                          </p:spTgt>
                                        </p:tgtEl>
                                        <p:attrNameLst>
                                          <p:attrName>style.visibility</p:attrName>
                                        </p:attrNameLst>
                                      </p:cBhvr>
                                      <p:to>
                                        <p:strVal val="visible"/>
                                      </p:to>
                                    </p:set>
                                    <p:animEffect transition="in" filter="wipe(left)">
                                      <p:cBhvr>
                                        <p:cTn id="28" dur="1000"/>
                                        <p:tgtEl>
                                          <p:spTgt spid="20482">
                                            <p:txEl>
                                              <p:pRg st="12" end="12"/>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2" presetClass="entr" presetSubtype="8" fill="hold" nodeType="clickEffect">
                                  <p:stCondLst>
                                    <p:cond delay="0"/>
                                  </p:stCondLst>
                                  <p:childTnLst>
                                    <p:set>
                                      <p:cBhvr>
                                        <p:cTn id="32" dur="1" fill="hold">
                                          <p:stCondLst>
                                            <p:cond delay="0"/>
                                          </p:stCondLst>
                                        </p:cTn>
                                        <p:tgtEl>
                                          <p:spTgt spid="20482">
                                            <p:txEl>
                                              <p:pRg st="13" end="13"/>
                                            </p:txEl>
                                          </p:spTgt>
                                        </p:tgtEl>
                                        <p:attrNameLst>
                                          <p:attrName>style.visibility</p:attrName>
                                        </p:attrNameLst>
                                      </p:cBhvr>
                                      <p:to>
                                        <p:strVal val="visible"/>
                                      </p:to>
                                    </p:set>
                                    <p:animEffect transition="in" filter="wipe(left)">
                                      <p:cBhvr>
                                        <p:cTn id="33" dur="1000"/>
                                        <p:tgtEl>
                                          <p:spTgt spid="20482">
                                            <p:txEl>
                                              <p:pRg st="13" end="13"/>
                                            </p:txEl>
                                          </p:spTgt>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4" fill="hold" nodeType="clickEffect">
                                  <p:stCondLst>
                                    <p:cond delay="0"/>
                                  </p:stCondLst>
                                  <p:childTnLst>
                                    <p:set>
                                      <p:cBhvr>
                                        <p:cTn id="37" dur="1" fill="hold">
                                          <p:stCondLst>
                                            <p:cond delay="0"/>
                                          </p:stCondLst>
                                        </p:cTn>
                                        <p:tgtEl>
                                          <p:spTgt spid="20482">
                                            <p:txEl>
                                              <p:pRg st="14" end="14"/>
                                            </p:txEl>
                                          </p:spTgt>
                                        </p:tgtEl>
                                        <p:attrNameLst>
                                          <p:attrName>style.visibility</p:attrName>
                                        </p:attrNameLst>
                                      </p:cBhvr>
                                      <p:to>
                                        <p:strVal val="visible"/>
                                      </p:to>
                                    </p:set>
                                    <p:animEffect transition="in" filter="wipe(down)">
                                      <p:cBhvr>
                                        <p:cTn id="38" dur="1000"/>
                                        <p:tgtEl>
                                          <p:spTgt spid="20482">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5"/>
          <p:cNvSpPr>
            <a:spLocks noGrp="1" noChangeArrowheads="1"/>
          </p:cNvSpPr>
          <p:nvPr>
            <p:ph type="title" idx="4294967295"/>
          </p:nvPr>
        </p:nvSpPr>
        <p:spPr>
          <a:xfrm>
            <a:off x="114301" y="285750"/>
            <a:ext cx="8972549" cy="537386"/>
          </a:xfrm>
        </p:spPr>
        <p:txBody>
          <a:bodyPr anchor="t">
            <a:normAutofit fontScale="90000"/>
          </a:bodyPr>
          <a:lstStyle/>
          <a:p>
            <a:pPr algn="ctr" defTabSz="342900"/>
            <a:r>
              <a:rPr lang="en-US" altLang="en-US" sz="2700" dirty="0">
                <a:solidFill>
                  <a:srgbClr val="FF0000"/>
                </a:solidFill>
                <a:latin typeface="Rockwell" panose="02060603020205020403" pitchFamily="18" charset="0"/>
                <a:ea typeface="Microsoft YaHei" panose="020B0503020204020204" pitchFamily="34" charset="-122"/>
                <a:cs typeface="+mn-cs"/>
              </a:rPr>
              <a:t>Good Grounds</a:t>
            </a:r>
            <a:br>
              <a:rPr lang="en-US" altLang="en-US" sz="2700" dirty="0">
                <a:solidFill>
                  <a:srgbClr val="FFFFFF"/>
                </a:solidFill>
                <a:latin typeface="Rockwell" panose="02060603020205020403" pitchFamily="18" charset="0"/>
                <a:ea typeface="Microsoft YaHei" panose="020B0503020204020204" pitchFamily="34" charset="-122"/>
                <a:cs typeface="+mn-cs"/>
              </a:rPr>
            </a:br>
            <a:endParaRPr lang="en-US" altLang="en-US" dirty="0">
              <a:latin typeface="Rockwell" panose="02060603020205020403" pitchFamily="18" charset="0"/>
            </a:endParaRPr>
          </a:p>
        </p:txBody>
      </p:sp>
      <p:sp>
        <p:nvSpPr>
          <p:cNvPr id="1949702" name="Rectangle 6"/>
          <p:cNvSpPr>
            <a:spLocks noGrp="1" noChangeArrowheads="1"/>
          </p:cNvSpPr>
          <p:nvPr>
            <p:ph type="body" idx="4294967295"/>
          </p:nvPr>
        </p:nvSpPr>
        <p:spPr>
          <a:xfrm>
            <a:off x="228600" y="823136"/>
            <a:ext cx="8686800" cy="3486150"/>
          </a:xfrm>
        </p:spPr>
        <p:txBody>
          <a:bodyPr/>
          <a:lstStyle/>
          <a:p>
            <a:pPr eaLnBrk="1" hangingPunct="1">
              <a:buFont typeface="Wingdings" panose="05000000000000000000" pitchFamily="2" charset="2"/>
              <a:buChar char="Ø"/>
            </a:pPr>
            <a:r>
              <a:rPr lang="en-US" altLang="en-US" dirty="0">
                <a:latin typeface="Rockwell" panose="02060603020205020403" pitchFamily="18" charset="0"/>
              </a:rPr>
              <a:t>Symptoms of transmitted RF being picked up by an audio cable carrying AFSK data signals between a computer and a transceiver can be caused by: </a:t>
            </a:r>
            <a:r>
              <a:rPr lang="en-US" altLang="en-US" sz="750" dirty="0">
                <a:latin typeface="Rockwell" panose="02060603020205020403" pitchFamily="18" charset="0"/>
              </a:rPr>
              <a:t>(G4A15)</a:t>
            </a:r>
          </a:p>
          <a:p>
            <a:pPr eaLnBrk="1" hangingPunct="1">
              <a:buFont typeface="Wingdings" panose="05000000000000000000" pitchFamily="2" charset="2"/>
              <a:buChar char="Ø"/>
            </a:pPr>
            <a:endParaRPr lang="en-US" altLang="en-US" sz="675" dirty="0">
              <a:latin typeface="Rockwell" panose="02060603020205020403" pitchFamily="18" charset="0"/>
            </a:endParaRPr>
          </a:p>
          <a:p>
            <a:pPr lvl="2" eaLnBrk="1" hangingPunct="1">
              <a:buFont typeface="Arial" panose="020B0604020202020204" pitchFamily="34" charset="0"/>
              <a:buChar char="•"/>
            </a:pPr>
            <a:r>
              <a:rPr lang="en-US" altLang="en-US" sz="1500" dirty="0">
                <a:latin typeface="Rockwell" panose="02060603020205020403" pitchFamily="18" charset="0"/>
              </a:rPr>
              <a:t>The VOX circuit does not un-key the transmitter.</a:t>
            </a:r>
          </a:p>
          <a:p>
            <a:pPr lvl="2" eaLnBrk="1" hangingPunct="1">
              <a:buFont typeface="Arial" panose="020B0604020202020204" pitchFamily="34" charset="0"/>
              <a:buChar char="•"/>
            </a:pPr>
            <a:endParaRPr lang="en-US" altLang="en-US" sz="525" dirty="0">
              <a:latin typeface="Rockwell" panose="02060603020205020403" pitchFamily="18" charset="0"/>
            </a:endParaRPr>
          </a:p>
          <a:p>
            <a:pPr lvl="2" eaLnBrk="1" hangingPunct="1">
              <a:buFont typeface="Arial" panose="020B0604020202020204" pitchFamily="34" charset="0"/>
              <a:buChar char="•"/>
            </a:pPr>
            <a:r>
              <a:rPr lang="en-US" altLang="en-US" sz="1500" dirty="0">
                <a:latin typeface="Rockwell" panose="02060603020205020403" pitchFamily="18" charset="0"/>
              </a:rPr>
              <a:t>The transmitter signal is distorted.</a:t>
            </a:r>
          </a:p>
          <a:p>
            <a:pPr lvl="2" eaLnBrk="1" hangingPunct="1">
              <a:buFont typeface="Arial" panose="020B0604020202020204" pitchFamily="34" charset="0"/>
              <a:buChar char="•"/>
            </a:pPr>
            <a:endParaRPr lang="en-US" altLang="en-US" sz="600" dirty="0">
              <a:latin typeface="Rockwell" panose="02060603020205020403" pitchFamily="18" charset="0"/>
            </a:endParaRPr>
          </a:p>
          <a:p>
            <a:pPr lvl="2" eaLnBrk="1" hangingPunct="1">
              <a:buFont typeface="Arial" panose="020B0604020202020204" pitchFamily="34" charset="0"/>
              <a:buChar char="•"/>
            </a:pPr>
            <a:r>
              <a:rPr lang="en-US" altLang="en-US" sz="1500" dirty="0">
                <a:latin typeface="Rockwell" panose="02060603020205020403" pitchFamily="18" charset="0"/>
              </a:rPr>
              <a:t>Frequent connection timeouts.</a:t>
            </a:r>
          </a:p>
          <a:p>
            <a:pPr lvl="2" eaLnBrk="1" hangingPunct="1">
              <a:buFont typeface="Arial" panose="020B0604020202020204" pitchFamily="34" charset="0"/>
              <a:buChar char="•"/>
            </a:pPr>
            <a:endParaRPr lang="en-US" altLang="en-US" sz="375" dirty="0">
              <a:latin typeface="Rockwell" panose="02060603020205020403" pitchFamily="18" charset="0"/>
            </a:endParaRPr>
          </a:p>
          <a:p>
            <a:pPr marL="685800" lvl="2" indent="0">
              <a:buNone/>
            </a:pPr>
            <a:r>
              <a:rPr lang="en-US" altLang="en-US" sz="1650" dirty="0">
                <a:latin typeface="Rockwell" panose="02060603020205020403" pitchFamily="18" charset="0"/>
              </a:rPr>
              <a:t>		</a:t>
            </a:r>
            <a:r>
              <a:rPr lang="en-US" altLang="en-US" dirty="0">
                <a:latin typeface="Rockwell" panose="02060603020205020403" pitchFamily="18" charset="0"/>
              </a:rPr>
              <a:t>All these choices are correct.</a:t>
            </a:r>
          </a:p>
          <a:p>
            <a:pPr marL="685800" lvl="2" indent="0">
              <a:buNone/>
            </a:pPr>
            <a:endParaRPr lang="en-US" altLang="en-US" dirty="0">
              <a:latin typeface="Rockwell" panose="02060603020205020403" pitchFamily="18" charset="0"/>
            </a:endParaRPr>
          </a:p>
          <a:p>
            <a:pPr marL="685800" lvl="2" indent="0">
              <a:buNone/>
            </a:pPr>
            <a:endParaRPr lang="en-US" altLang="en-US" dirty="0">
              <a:latin typeface="Rockwell" panose="02060603020205020403" pitchFamily="18" charset="0"/>
            </a:endParaRPr>
          </a:p>
          <a:p>
            <a:pPr lvl="4" eaLnBrk="1" hangingPunct="1">
              <a:buFont typeface="Wingdings" panose="05000000000000000000" pitchFamily="2" charset="2"/>
              <a:buChar char="§"/>
            </a:pPr>
            <a:r>
              <a:rPr lang="en-US" dirty="0">
                <a:solidFill>
                  <a:srgbClr val="FF0000"/>
                </a:solidFill>
              </a:rPr>
              <a:t>The </a:t>
            </a:r>
            <a:r>
              <a:rPr lang="en-US" b="1" dirty="0">
                <a:solidFill>
                  <a:srgbClr val="FF0000"/>
                </a:solidFill>
              </a:rPr>
              <a:t>RF</a:t>
            </a:r>
            <a:r>
              <a:rPr lang="en-US" dirty="0">
                <a:solidFill>
                  <a:srgbClr val="FF0000"/>
                </a:solidFill>
              </a:rPr>
              <a:t> signal is being rectified into an audio signal, </a:t>
            </a:r>
          </a:p>
          <a:p>
            <a:pPr lvl="4" eaLnBrk="1" hangingPunct="1">
              <a:buFont typeface="Wingdings" panose="05000000000000000000" pitchFamily="2" charset="2"/>
              <a:buChar char="§"/>
            </a:pPr>
            <a:r>
              <a:rPr lang="en-US" dirty="0">
                <a:solidFill>
                  <a:srgbClr val="FF0000"/>
                </a:solidFill>
              </a:rPr>
              <a:t>which modulates the transmitter and feeds back again as </a:t>
            </a:r>
            <a:r>
              <a:rPr lang="en-US" b="1" dirty="0">
                <a:solidFill>
                  <a:srgbClr val="FF0000"/>
                </a:solidFill>
              </a:rPr>
              <a:t>RF</a:t>
            </a:r>
            <a:r>
              <a:rPr lang="en-US" dirty="0">
                <a:solidFill>
                  <a:srgbClr val="FF0000"/>
                </a:solidFill>
              </a:rPr>
              <a:t>, </a:t>
            </a:r>
          </a:p>
          <a:p>
            <a:pPr lvl="4" eaLnBrk="1" hangingPunct="1">
              <a:buFont typeface="Wingdings" panose="05000000000000000000" pitchFamily="2" charset="2"/>
              <a:buChar char="§"/>
            </a:pPr>
            <a:r>
              <a:rPr lang="en-US" dirty="0">
                <a:solidFill>
                  <a:srgbClr val="FF0000"/>
                </a:solidFill>
              </a:rPr>
              <a:t>turning the whole transmitter into a kind of oscillator.</a:t>
            </a:r>
            <a:endParaRPr lang="en-US" altLang="en-US" dirty="0">
              <a:solidFill>
                <a:srgbClr val="FF0000"/>
              </a:solidFill>
              <a:latin typeface="Rockwell" panose="02060603020205020403" pitchFamily="18" charset="0"/>
            </a:endParaRPr>
          </a:p>
        </p:txBody>
      </p:sp>
      <p:sp>
        <p:nvSpPr>
          <p:cNvPr id="6" name="Slide Number Placeholder 1"/>
          <p:cNvSpPr txBox="1">
            <a:spLocks/>
          </p:cNvSpPr>
          <p:nvPr/>
        </p:nvSpPr>
        <p:spPr>
          <a:xfrm>
            <a:off x="6457950" y="4767264"/>
            <a:ext cx="2057400" cy="273844"/>
          </a:xfrm>
          <a:prstGeom prst="rect">
            <a:avLst/>
          </a:prstGeom>
        </p:spPr>
        <p:txBody>
          <a:bodyPr vert="horz" lIns="68580" tIns="34290" rIns="68580" bIns="3429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sz="900" dirty="0">
                <a:solidFill>
                  <a:prstClr val="black">
                    <a:tint val="75000"/>
                  </a:prstClr>
                </a:solidFill>
                <a:latin typeface="Calibri" panose="020F0502020204030204"/>
              </a:rPr>
              <a:t>6</a:t>
            </a:r>
          </a:p>
        </p:txBody>
      </p:sp>
    </p:spTree>
    <p:extLst>
      <p:ext uri="{BB962C8B-B14F-4D97-AF65-F5344CB8AC3E}">
        <p14:creationId xmlns:p14="http://schemas.microsoft.com/office/powerpoint/2010/main" val="2498149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949702">
                                            <p:txEl>
                                              <p:pRg st="0" end="0"/>
                                            </p:txEl>
                                          </p:spTgt>
                                        </p:tgtEl>
                                        <p:attrNameLst>
                                          <p:attrName>style.visibility</p:attrName>
                                        </p:attrNameLst>
                                      </p:cBhvr>
                                      <p:to>
                                        <p:strVal val="visible"/>
                                      </p:to>
                                    </p:set>
                                    <p:animEffect transition="in" filter="wipe(up)">
                                      <p:cBhvr>
                                        <p:cTn id="7" dur="1000"/>
                                        <p:tgtEl>
                                          <p:spTgt spid="19497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949702">
                                            <p:txEl>
                                              <p:pRg st="2" end="2"/>
                                            </p:txEl>
                                          </p:spTgt>
                                        </p:tgtEl>
                                        <p:attrNameLst>
                                          <p:attrName>style.visibility</p:attrName>
                                        </p:attrNameLst>
                                      </p:cBhvr>
                                      <p:to>
                                        <p:strVal val="visible"/>
                                      </p:to>
                                    </p:set>
                                    <p:animEffect transition="in" filter="wipe(left)">
                                      <p:cBhvr>
                                        <p:cTn id="12" dur="1000"/>
                                        <p:tgtEl>
                                          <p:spTgt spid="194970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949702">
                                            <p:txEl>
                                              <p:pRg st="4" end="4"/>
                                            </p:txEl>
                                          </p:spTgt>
                                        </p:tgtEl>
                                        <p:attrNameLst>
                                          <p:attrName>style.visibility</p:attrName>
                                        </p:attrNameLst>
                                      </p:cBhvr>
                                      <p:to>
                                        <p:strVal val="visible"/>
                                      </p:to>
                                    </p:set>
                                    <p:animEffect transition="in" filter="wipe(left)">
                                      <p:cBhvr>
                                        <p:cTn id="17" dur="1000"/>
                                        <p:tgtEl>
                                          <p:spTgt spid="194970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949702">
                                            <p:txEl>
                                              <p:pRg st="6" end="6"/>
                                            </p:txEl>
                                          </p:spTgt>
                                        </p:tgtEl>
                                        <p:attrNameLst>
                                          <p:attrName>style.visibility</p:attrName>
                                        </p:attrNameLst>
                                      </p:cBhvr>
                                      <p:to>
                                        <p:strVal val="visible"/>
                                      </p:to>
                                    </p:set>
                                    <p:animEffect transition="in" filter="wipe(left)">
                                      <p:cBhvr>
                                        <p:cTn id="22" dur="1000"/>
                                        <p:tgtEl>
                                          <p:spTgt spid="194970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949702">
                                            <p:txEl>
                                              <p:pRg st="8" end="8"/>
                                            </p:txEl>
                                          </p:spTgt>
                                        </p:tgtEl>
                                        <p:attrNameLst>
                                          <p:attrName>style.visibility</p:attrName>
                                        </p:attrNameLst>
                                      </p:cBhvr>
                                      <p:to>
                                        <p:strVal val="visible"/>
                                      </p:to>
                                    </p:set>
                                    <p:animEffect transition="in" filter="wipe(left)">
                                      <p:cBhvr>
                                        <p:cTn id="27" dur="1000"/>
                                        <p:tgtEl>
                                          <p:spTgt spid="1949702">
                                            <p:txEl>
                                              <p:pRg st="8" end="8"/>
                                            </p:txEl>
                                          </p:spTgt>
                                        </p:tgtEl>
                                      </p:cBhvr>
                                    </p:animEffect>
                                  </p:childTnLst>
                                </p:cTn>
                              </p:par>
                              <p:par>
                                <p:cTn id="28" presetID="3" presetClass="emph" presetSubtype="2" fill="hold" nodeType="withEffect">
                                  <p:stCondLst>
                                    <p:cond delay="0"/>
                                  </p:stCondLst>
                                  <p:childTnLst>
                                    <p:animClr clrSpc="rgb" dir="cw">
                                      <p:cBhvr override="childStyle">
                                        <p:cTn id="29" dur="1000" fill="hold"/>
                                        <p:tgtEl>
                                          <p:spTgt spid="1949702">
                                            <p:txEl>
                                              <p:pRg st="8" end="8"/>
                                            </p:txEl>
                                          </p:spTgt>
                                        </p:tgtEl>
                                        <p:attrNameLst>
                                          <p:attrName>style.color</p:attrName>
                                        </p:attrNameLst>
                                      </p:cBhvr>
                                      <p:to>
                                        <a:schemeClr val="accent1"/>
                                      </p:to>
                                    </p:animClr>
                                  </p:childTnLst>
                                </p:cTn>
                              </p:par>
                              <p:par>
                                <p:cTn id="30" presetID="8" presetClass="emph" presetSubtype="0" fill="hold" nodeType="withEffect">
                                  <p:stCondLst>
                                    <p:cond delay="0"/>
                                  </p:stCondLst>
                                  <p:childTnLst>
                                    <p:animRot by="21600000">
                                      <p:cBhvr>
                                        <p:cTn id="31" dur="1000" fill="hold"/>
                                        <p:tgtEl>
                                          <p:spTgt spid="1949702">
                                            <p:txEl>
                                              <p:pRg st="8" end="8"/>
                                            </p:txEl>
                                          </p:spTgt>
                                        </p:tgtEl>
                                        <p:attrNameLst>
                                          <p:attrName>r</p:attrName>
                                        </p:attrNameLst>
                                      </p:cBhvr>
                                    </p:animRo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1949702">
                                            <p:txEl>
                                              <p:pRg st="11" end="11"/>
                                            </p:txEl>
                                          </p:spTgt>
                                        </p:tgtEl>
                                        <p:attrNameLst>
                                          <p:attrName>style.visibility</p:attrName>
                                        </p:attrNameLst>
                                      </p:cBhvr>
                                      <p:to>
                                        <p:strVal val="visible"/>
                                      </p:to>
                                    </p:set>
                                    <p:animEffect transition="in" filter="wipe(left)">
                                      <p:cBhvr>
                                        <p:cTn id="36" dur="1000"/>
                                        <p:tgtEl>
                                          <p:spTgt spid="1949702">
                                            <p:txEl>
                                              <p:pRg st="11" end="11"/>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1949702">
                                            <p:txEl>
                                              <p:pRg st="12" end="12"/>
                                            </p:txEl>
                                          </p:spTgt>
                                        </p:tgtEl>
                                        <p:attrNameLst>
                                          <p:attrName>style.visibility</p:attrName>
                                        </p:attrNameLst>
                                      </p:cBhvr>
                                      <p:to>
                                        <p:strVal val="visible"/>
                                      </p:to>
                                    </p:set>
                                    <p:animEffect transition="in" filter="wipe(left)">
                                      <p:cBhvr>
                                        <p:cTn id="41" dur="1000"/>
                                        <p:tgtEl>
                                          <p:spTgt spid="1949702">
                                            <p:txEl>
                                              <p:pRg st="12" end="1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1949702">
                                            <p:txEl>
                                              <p:pRg st="13" end="13"/>
                                            </p:txEl>
                                          </p:spTgt>
                                        </p:tgtEl>
                                        <p:attrNameLst>
                                          <p:attrName>style.visibility</p:attrName>
                                        </p:attrNameLst>
                                      </p:cBhvr>
                                      <p:to>
                                        <p:strVal val="visible"/>
                                      </p:to>
                                    </p:set>
                                    <p:animEffect transition="in" filter="wipe(down)">
                                      <p:cBhvr>
                                        <p:cTn id="46" dur="1000"/>
                                        <p:tgtEl>
                                          <p:spTgt spid="1949702">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body" idx="1"/>
          </p:nvPr>
        </p:nvSpPr>
        <p:spPr>
          <a:xfrm>
            <a:off x="400050" y="647105"/>
            <a:ext cx="8458200" cy="2604821"/>
          </a:xfrm>
        </p:spPr>
        <p:txBody>
          <a:bodyPr>
            <a:normAutofit lnSpcReduction="10000"/>
          </a:bodyPr>
          <a:lstStyle/>
          <a:p>
            <a:pPr>
              <a:buFont typeface="Wingdings" panose="05000000000000000000" pitchFamily="2" charset="2"/>
              <a:buChar char="Ø"/>
            </a:pPr>
            <a:r>
              <a:rPr lang="en-US" altLang="en-US" b="1" dirty="0"/>
              <a:t>Connect all ground conductors to a single point </a:t>
            </a:r>
            <a:r>
              <a:rPr lang="en-US" altLang="en-US" dirty="0"/>
              <a:t>to avoid a ground loop. </a:t>
            </a:r>
            <a:r>
              <a:rPr lang="en-US" altLang="en-US" sz="750" dirty="0"/>
              <a:t>(G4C09)</a:t>
            </a:r>
            <a:r>
              <a:rPr lang="en-US" altLang="en-US" dirty="0"/>
              <a:t> </a:t>
            </a:r>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marL="0" indent="0">
              <a:buNone/>
            </a:pPr>
            <a:endParaRPr lang="en-US" altLang="en-US" dirty="0"/>
          </a:p>
          <a:p>
            <a:pPr>
              <a:buFont typeface="Wingdings" panose="05000000000000000000" pitchFamily="2" charset="2"/>
              <a:buChar char="Ø"/>
            </a:pPr>
            <a:r>
              <a:rPr lang="en-US" altLang="en-US" dirty="0"/>
              <a:t>If </a:t>
            </a:r>
            <a:r>
              <a:rPr lang="en-US" altLang="en-US" b="1" dirty="0"/>
              <a:t>you receive reports of "hum" on your station's transmitted signal, </a:t>
            </a:r>
            <a:r>
              <a:rPr lang="en-US" altLang="en-US" dirty="0"/>
              <a:t>this could be a symptom of a </a:t>
            </a:r>
            <a:r>
              <a:rPr lang="en-US" altLang="en-US" b="1" dirty="0"/>
              <a:t>ground loop</a:t>
            </a:r>
            <a:r>
              <a:rPr lang="en-US" altLang="en-US" dirty="0"/>
              <a:t> somewhere in your station. </a:t>
            </a:r>
            <a:r>
              <a:rPr lang="en-US" altLang="en-US" sz="750" dirty="0"/>
              <a:t>(G4C10)</a:t>
            </a:r>
            <a:r>
              <a:rPr lang="en-US" altLang="en-US" dirty="0"/>
              <a:t> </a:t>
            </a:r>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a:p>
            <a:pPr>
              <a:buFont typeface="Wingdings" panose="05000000000000000000" pitchFamily="2" charset="2"/>
              <a:buChar char="Ø"/>
            </a:pPr>
            <a:endParaRPr lang="en-US" altLang="en-US" dirty="0"/>
          </a:p>
        </p:txBody>
      </p:sp>
      <p:sp>
        <p:nvSpPr>
          <p:cNvPr id="651267" name="Rectangle 3"/>
          <p:cNvSpPr>
            <a:spLocks noGrp="1" noChangeArrowheads="1"/>
          </p:cNvSpPr>
          <p:nvPr>
            <p:ph type="title"/>
          </p:nvPr>
        </p:nvSpPr>
        <p:spPr>
          <a:xfrm>
            <a:off x="1316831" y="180976"/>
            <a:ext cx="6481763" cy="651272"/>
          </a:xfrm>
          <a:noFill/>
        </p:spPr>
        <p:txBody>
          <a:bodyPr/>
          <a:lstStyle/>
          <a:p>
            <a:pPr algn="ctr"/>
            <a:r>
              <a:rPr lang="en-US" altLang="en-US" sz="2700" dirty="0"/>
              <a:t>Good Grounds</a:t>
            </a:r>
          </a:p>
        </p:txBody>
      </p:sp>
      <p:pic>
        <p:nvPicPr>
          <p:cNvPr id="2150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4696" y="1272242"/>
            <a:ext cx="1583531" cy="1022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1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5775" y="1325433"/>
            <a:ext cx="1583531" cy="1022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1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9093" y="1272242"/>
            <a:ext cx="1579364" cy="1022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14"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71073" y="1325433"/>
            <a:ext cx="1583531" cy="1022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16" name="Picture 12" descr="CopperStrip"/>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85850" y="3209866"/>
            <a:ext cx="1641872" cy="1322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7" name="Picture 13" descr="CopperStrap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78487" y="3215672"/>
            <a:ext cx="1641872" cy="1268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8" name="Picture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13522" y="3209866"/>
            <a:ext cx="1641872" cy="1268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519" name="Text Box 15"/>
          <p:cNvSpPr txBox="1">
            <a:spLocks noChangeArrowheads="1"/>
          </p:cNvSpPr>
          <p:nvPr/>
        </p:nvSpPr>
        <p:spPr bwMode="auto">
          <a:xfrm>
            <a:off x="5240237" y="3595888"/>
            <a:ext cx="123825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1515"/>
              </a:buClr>
              <a:buChar char="•"/>
              <a:defRPr sz="2000">
                <a:solidFill>
                  <a:schemeClr val="tx1"/>
                </a:solidFill>
                <a:latin typeface="Rockwell" panose="02060603020205020403" pitchFamily="18" charset="0"/>
              </a:defRPr>
            </a:lvl1pPr>
            <a:lvl2pPr marL="742950" indent="-285750">
              <a:spcBef>
                <a:spcPct val="20000"/>
              </a:spcBef>
              <a:buClr>
                <a:srgbClr val="FF1515"/>
              </a:buClr>
              <a:buChar char="•"/>
              <a:defRPr sz="2000">
                <a:solidFill>
                  <a:schemeClr val="tx1"/>
                </a:solidFill>
                <a:latin typeface="Rockwell" panose="02060603020205020403" pitchFamily="18" charset="0"/>
              </a:defRPr>
            </a:lvl2pPr>
            <a:lvl3pPr marL="1143000" indent="-228600">
              <a:spcBef>
                <a:spcPct val="20000"/>
              </a:spcBef>
              <a:buClr>
                <a:srgbClr val="FF1515"/>
              </a:buClr>
              <a:buChar char="•"/>
              <a:defRPr>
                <a:solidFill>
                  <a:schemeClr val="tx1"/>
                </a:solidFill>
                <a:latin typeface="Rockwell" panose="02060603020205020403" pitchFamily="18" charset="0"/>
              </a:defRPr>
            </a:lvl3pPr>
            <a:lvl4pPr marL="1600200" indent="-228600">
              <a:spcBef>
                <a:spcPct val="20000"/>
              </a:spcBef>
              <a:buClr>
                <a:srgbClr val="FF1515"/>
              </a:buClr>
              <a:buChar char="•"/>
              <a:defRPr sz="2000">
                <a:solidFill>
                  <a:schemeClr val="tx1"/>
                </a:solidFill>
                <a:latin typeface="Rockwell" panose="02060603020205020403" pitchFamily="18" charset="0"/>
              </a:defRPr>
            </a:lvl4pPr>
            <a:lvl5pPr marL="2057400" indent="-228600">
              <a:spcBef>
                <a:spcPct val="20000"/>
              </a:spcBef>
              <a:buClr>
                <a:srgbClr val="FF1515"/>
              </a:buClr>
              <a:buChar char="•"/>
              <a:defRPr sz="2000">
                <a:solidFill>
                  <a:schemeClr val="tx1"/>
                </a:solidFill>
                <a:latin typeface="Rockwell" panose="02060603020205020403" pitchFamily="18" charset="0"/>
              </a:defRPr>
            </a:lvl5pPr>
            <a:lvl6pPr marL="25146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6pPr>
            <a:lvl7pPr marL="29718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7pPr>
            <a:lvl8pPr marL="34290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8pPr>
            <a:lvl9pPr marL="3886200" indent="-228600" eaLnBrk="0" fontAlgn="base" hangingPunct="0">
              <a:spcBef>
                <a:spcPct val="20000"/>
              </a:spcBef>
              <a:spcAft>
                <a:spcPct val="0"/>
              </a:spcAft>
              <a:buClr>
                <a:srgbClr val="FF1515"/>
              </a:buClr>
              <a:buChar char="•"/>
              <a:defRPr sz="2000">
                <a:solidFill>
                  <a:schemeClr val="tx1"/>
                </a:solidFill>
                <a:latin typeface="Rockwell" panose="02060603020205020403" pitchFamily="18" charset="0"/>
              </a:defRPr>
            </a:lvl9pPr>
          </a:lstStyle>
          <a:p>
            <a:pPr algn="ctr" defTabSz="685800" fontAlgn="base">
              <a:spcBef>
                <a:spcPct val="50000"/>
              </a:spcBef>
              <a:spcAft>
                <a:spcPct val="0"/>
              </a:spcAft>
              <a:buClrTx/>
              <a:buNone/>
            </a:pPr>
            <a:r>
              <a:rPr lang="en-US" altLang="en-US" sz="1600" dirty="0">
                <a:solidFill>
                  <a:srgbClr val="FF1515"/>
                </a:solidFill>
              </a:rPr>
              <a:t>Ground straps</a:t>
            </a:r>
          </a:p>
        </p:txBody>
      </p:sp>
      <p:sp>
        <p:nvSpPr>
          <p:cNvPr id="13" name="Slide Number Placeholder 1"/>
          <p:cNvSpPr txBox="1">
            <a:spLocks/>
          </p:cNvSpPr>
          <p:nvPr/>
        </p:nvSpPr>
        <p:spPr>
          <a:xfrm>
            <a:off x="6457950" y="4767264"/>
            <a:ext cx="2057400" cy="273844"/>
          </a:xfrm>
          <a:prstGeom prst="rect">
            <a:avLst/>
          </a:prstGeom>
        </p:spPr>
        <p:txBody>
          <a:bodyPr vert="horz" lIns="68580" tIns="34290" rIns="68580" bIns="3429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sz="900" dirty="0">
                <a:solidFill>
                  <a:prstClr val="black">
                    <a:tint val="75000"/>
                  </a:prstClr>
                </a:solidFill>
                <a:latin typeface="Calibri" panose="020F0502020204030204"/>
              </a:rPr>
              <a:t>7</a:t>
            </a:r>
          </a:p>
        </p:txBody>
      </p:sp>
    </p:spTree>
    <p:extLst>
      <p:ext uri="{BB962C8B-B14F-4D97-AF65-F5344CB8AC3E}">
        <p14:creationId xmlns:p14="http://schemas.microsoft.com/office/powerpoint/2010/main" val="27574074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1506">
                                            <p:txEl>
                                              <p:pRg st="0" end="0"/>
                                            </p:txEl>
                                          </p:spTgt>
                                        </p:tgtEl>
                                        <p:attrNameLst>
                                          <p:attrName>style.visibility</p:attrName>
                                        </p:attrNameLst>
                                      </p:cBhvr>
                                      <p:to>
                                        <p:strVal val="visible"/>
                                      </p:to>
                                    </p:set>
                                    <p:animEffect transition="in" filter="wipe(up)">
                                      <p:cBhvr>
                                        <p:cTn id="7" dur="1000"/>
                                        <p:tgtEl>
                                          <p:spTgt spid="21506">
                                            <p:txEl>
                                              <p:pRg st="0" end="0"/>
                                            </p:txEl>
                                          </p:spTgt>
                                        </p:tgtEl>
                                      </p:cBhvr>
                                    </p:animEffect>
                                  </p:childTnLst>
                                </p:cTn>
                              </p:par>
                            </p:childTnLst>
                          </p:cTn>
                        </p:par>
                      </p:childTnLst>
                    </p:cTn>
                  </p:par>
                  <p:par>
                    <p:cTn id="8" fill="hold">
                      <p:stCondLst>
                        <p:cond delay="indefinite"/>
                      </p:stCondLst>
                      <p:childTnLst>
                        <p:par>
                          <p:cTn id="9" fill="hold" nodeType="after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21509"/>
                                        </p:tgtEl>
                                        <p:attrNameLst>
                                          <p:attrName>style.visibility</p:attrName>
                                        </p:attrNameLst>
                                      </p:cBhvr>
                                      <p:to>
                                        <p:strVal val="visible"/>
                                      </p:to>
                                    </p:set>
                                    <p:animEffect transition="in" filter="wipe(left)">
                                      <p:cBhvr>
                                        <p:cTn id="12" dur="1000"/>
                                        <p:tgtEl>
                                          <p:spTgt spid="21509"/>
                                        </p:tgtEl>
                                      </p:cBhvr>
                                    </p:animEffect>
                                  </p:childTnLst>
                                </p:cTn>
                              </p:par>
                              <p:par>
                                <p:cTn id="13" presetID="22" presetClass="entr" presetSubtype="2" fill="hold" nodeType="withEffect">
                                  <p:stCondLst>
                                    <p:cond delay="0"/>
                                  </p:stCondLst>
                                  <p:childTnLst>
                                    <p:set>
                                      <p:cBhvr>
                                        <p:cTn id="14" dur="1" fill="hold">
                                          <p:stCondLst>
                                            <p:cond delay="0"/>
                                          </p:stCondLst>
                                        </p:cTn>
                                        <p:tgtEl>
                                          <p:spTgt spid="21510"/>
                                        </p:tgtEl>
                                        <p:attrNameLst>
                                          <p:attrName>style.visibility</p:attrName>
                                        </p:attrNameLst>
                                      </p:cBhvr>
                                      <p:to>
                                        <p:strVal val="visible"/>
                                      </p:to>
                                    </p:set>
                                    <p:animEffect transition="in" filter="wipe(right)">
                                      <p:cBhvr>
                                        <p:cTn id="15" dur="1000"/>
                                        <p:tgtEl>
                                          <p:spTgt spid="21510"/>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21513"/>
                                        </p:tgtEl>
                                        <p:attrNameLst>
                                          <p:attrName>style.visibility</p:attrName>
                                        </p:attrNameLst>
                                      </p:cBhvr>
                                      <p:to>
                                        <p:strVal val="visible"/>
                                      </p:to>
                                    </p:set>
                                    <p:animEffect transition="in" filter="wipe(left)">
                                      <p:cBhvr>
                                        <p:cTn id="19" dur="1000"/>
                                        <p:tgtEl>
                                          <p:spTgt spid="21513"/>
                                        </p:tgtEl>
                                      </p:cBhvr>
                                    </p:animEffect>
                                  </p:childTnLst>
                                </p:cTn>
                              </p:par>
                              <p:par>
                                <p:cTn id="20" presetID="22" presetClass="entr" presetSubtype="2" fill="hold" nodeType="withEffect">
                                  <p:stCondLst>
                                    <p:cond delay="0"/>
                                  </p:stCondLst>
                                  <p:childTnLst>
                                    <p:set>
                                      <p:cBhvr>
                                        <p:cTn id="21" dur="1" fill="hold">
                                          <p:stCondLst>
                                            <p:cond delay="0"/>
                                          </p:stCondLst>
                                        </p:cTn>
                                        <p:tgtEl>
                                          <p:spTgt spid="21514"/>
                                        </p:tgtEl>
                                        <p:attrNameLst>
                                          <p:attrName>style.visibility</p:attrName>
                                        </p:attrNameLst>
                                      </p:cBhvr>
                                      <p:to>
                                        <p:strVal val="visible"/>
                                      </p:to>
                                    </p:set>
                                    <p:animEffect transition="in" filter="wipe(right)">
                                      <p:cBhvr>
                                        <p:cTn id="22" dur="1000"/>
                                        <p:tgtEl>
                                          <p:spTgt spid="2151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21506">
                                            <p:txEl>
                                              <p:pRg st="6" end="6"/>
                                            </p:txEl>
                                          </p:spTgt>
                                        </p:tgtEl>
                                        <p:attrNameLst>
                                          <p:attrName>style.visibility</p:attrName>
                                        </p:attrNameLst>
                                      </p:cBhvr>
                                      <p:to>
                                        <p:strVal val="visible"/>
                                      </p:to>
                                    </p:set>
                                    <p:animEffect transition="in" filter="wipe(left)">
                                      <p:cBhvr>
                                        <p:cTn id="27" dur="1000"/>
                                        <p:tgtEl>
                                          <p:spTgt spid="21506">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21516"/>
                                        </p:tgtEl>
                                        <p:attrNameLst>
                                          <p:attrName>style.visibility</p:attrName>
                                        </p:attrNameLst>
                                      </p:cBhvr>
                                      <p:to>
                                        <p:strVal val="visible"/>
                                      </p:to>
                                    </p:set>
                                    <p:animEffect transition="in" filter="wipe(left)">
                                      <p:cBhvr>
                                        <p:cTn id="32" dur="1000"/>
                                        <p:tgtEl>
                                          <p:spTgt spid="21516"/>
                                        </p:tgtEl>
                                      </p:cBhvr>
                                    </p:animEffect>
                                  </p:childTnLst>
                                </p:cTn>
                              </p:par>
                              <p:par>
                                <p:cTn id="33" presetID="22" presetClass="entr" presetSubtype="2" fill="hold" nodeType="withEffect">
                                  <p:stCondLst>
                                    <p:cond delay="0"/>
                                  </p:stCondLst>
                                  <p:childTnLst>
                                    <p:set>
                                      <p:cBhvr>
                                        <p:cTn id="34" dur="1" fill="hold">
                                          <p:stCondLst>
                                            <p:cond delay="0"/>
                                          </p:stCondLst>
                                        </p:cTn>
                                        <p:tgtEl>
                                          <p:spTgt spid="21517"/>
                                        </p:tgtEl>
                                        <p:attrNameLst>
                                          <p:attrName>style.visibility</p:attrName>
                                        </p:attrNameLst>
                                      </p:cBhvr>
                                      <p:to>
                                        <p:strVal val="visible"/>
                                      </p:to>
                                    </p:set>
                                    <p:animEffect transition="in" filter="wipe(right)">
                                      <p:cBhvr>
                                        <p:cTn id="35" dur="1000"/>
                                        <p:tgtEl>
                                          <p:spTgt spid="21517"/>
                                        </p:tgtEl>
                                      </p:cBhvr>
                                    </p:animEffect>
                                  </p:childTnLst>
                                </p:cTn>
                              </p:par>
                              <p:par>
                                <p:cTn id="36" presetID="23" presetClass="entr" presetSubtype="16" fill="hold" nodeType="withEffect">
                                  <p:stCondLst>
                                    <p:cond delay="0"/>
                                  </p:stCondLst>
                                  <p:childTnLst>
                                    <p:set>
                                      <p:cBhvr>
                                        <p:cTn id="37" dur="1" fill="hold">
                                          <p:stCondLst>
                                            <p:cond delay="0"/>
                                          </p:stCondLst>
                                        </p:cTn>
                                        <p:tgtEl>
                                          <p:spTgt spid="21518"/>
                                        </p:tgtEl>
                                        <p:attrNameLst>
                                          <p:attrName>style.visibility</p:attrName>
                                        </p:attrNameLst>
                                      </p:cBhvr>
                                      <p:to>
                                        <p:strVal val="visible"/>
                                      </p:to>
                                    </p:set>
                                    <p:anim calcmode="lin" valueType="num">
                                      <p:cBhvr>
                                        <p:cTn id="38" dur="1000" fill="hold"/>
                                        <p:tgtEl>
                                          <p:spTgt spid="21518"/>
                                        </p:tgtEl>
                                        <p:attrNameLst>
                                          <p:attrName>ppt_w</p:attrName>
                                        </p:attrNameLst>
                                      </p:cBhvr>
                                      <p:tavLst>
                                        <p:tav tm="0">
                                          <p:val>
                                            <p:fltVal val="0"/>
                                          </p:val>
                                        </p:tav>
                                        <p:tav tm="100000">
                                          <p:val>
                                            <p:strVal val="#ppt_w"/>
                                          </p:val>
                                        </p:tav>
                                      </p:tavLst>
                                    </p:anim>
                                    <p:anim calcmode="lin" valueType="num">
                                      <p:cBhvr>
                                        <p:cTn id="39" dur="1000" fill="hold"/>
                                        <p:tgtEl>
                                          <p:spTgt spid="21518"/>
                                        </p:tgtEl>
                                        <p:attrNameLst>
                                          <p:attrName>ppt_h</p:attrName>
                                        </p:attrNameLst>
                                      </p:cBhvr>
                                      <p:tavLst>
                                        <p:tav tm="0">
                                          <p:val>
                                            <p:fltVal val="0"/>
                                          </p:val>
                                        </p:tav>
                                        <p:tav tm="100000">
                                          <p:val>
                                            <p:strVal val="#ppt_h"/>
                                          </p:val>
                                        </p:tav>
                                      </p:tavLst>
                                    </p:anim>
                                  </p:childTnLst>
                                </p:cTn>
                              </p:par>
                            </p:childTnLst>
                          </p:cTn>
                        </p:par>
                        <p:par>
                          <p:cTn id="40" fill="hold" nodeType="afterGroup">
                            <p:stCondLst>
                              <p:cond delay="1000"/>
                            </p:stCondLst>
                            <p:childTnLst>
                              <p:par>
                                <p:cTn id="41" presetID="22" presetClass="entr" presetSubtype="4" fill="hold" grpId="0" nodeType="afterEffect">
                                  <p:stCondLst>
                                    <p:cond delay="500"/>
                                  </p:stCondLst>
                                  <p:childTnLst>
                                    <p:set>
                                      <p:cBhvr>
                                        <p:cTn id="42" dur="1" fill="hold">
                                          <p:stCondLst>
                                            <p:cond delay="0"/>
                                          </p:stCondLst>
                                        </p:cTn>
                                        <p:tgtEl>
                                          <p:spTgt spid="21519"/>
                                        </p:tgtEl>
                                        <p:attrNameLst>
                                          <p:attrName>style.visibility</p:attrName>
                                        </p:attrNameLst>
                                      </p:cBhvr>
                                      <p:to>
                                        <p:strVal val="visible"/>
                                      </p:to>
                                    </p:set>
                                    <p:animEffect transition="in" filter="wipe(down)">
                                      <p:cBhvr>
                                        <p:cTn id="43" dur="1000"/>
                                        <p:tgtEl>
                                          <p:spTgt spid="215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9"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2"/>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1470</TotalTime>
  <Words>1543</Words>
  <Application>Microsoft Office PowerPoint</Application>
  <PresentationFormat>On-screen Show (16:9)</PresentationFormat>
  <Paragraphs>301</Paragraphs>
  <Slides>29</Slides>
  <Notes>22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29</vt:i4>
      </vt:variant>
    </vt:vector>
  </HeadingPairs>
  <TitlesOfParts>
    <vt:vector size="38" baseType="lpstr">
      <vt:lpstr>Arial</vt:lpstr>
      <vt:lpstr>Calibri</vt:lpstr>
      <vt:lpstr>Georgia</vt:lpstr>
      <vt:lpstr>Helvetica</vt:lpstr>
      <vt:lpstr>Rockwell</vt:lpstr>
      <vt:lpstr>Times New Roman</vt:lpstr>
      <vt:lpstr>Verdana</vt:lpstr>
      <vt:lpstr>Wingdings</vt:lpstr>
      <vt:lpstr>1_Office Theme</vt:lpstr>
      <vt:lpstr>PowerPoint Presentation</vt:lpstr>
      <vt:lpstr>PowerPoint Presentation</vt:lpstr>
      <vt:lpstr>Good Grounds</vt:lpstr>
      <vt:lpstr>PowerPoint Presentation</vt:lpstr>
      <vt:lpstr>PowerPoint Presentation</vt:lpstr>
      <vt:lpstr>PowerPoint Presentation</vt:lpstr>
      <vt:lpstr>Good Grounds</vt:lpstr>
      <vt:lpstr>Good Grounds </vt:lpstr>
      <vt:lpstr>Good Grounds</vt:lpstr>
      <vt:lpstr>Good Grounds </vt:lpstr>
      <vt:lpstr>PowerPoint Presentation</vt:lpstr>
      <vt:lpstr>PowerPoint Presentation</vt:lpstr>
      <vt:lpstr>Good Grounds </vt:lpstr>
      <vt:lpstr>PowerPoint Presentation</vt:lpstr>
      <vt:lpstr>PowerPoint Presentation</vt:lpstr>
      <vt:lpstr>G4A15  Which of the following can be a syptom of transmitted   RF being picked up by an audio cable carrying AFSK   data signals between a computer and a transceiver?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G4E07  Which of the following may cause receive       interference to an HF transceiver installed in a vehicle?</vt:lpstr>
      <vt:lpstr>PowerPoint Presentation</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 Van Wyk</dc:creator>
  <cp:lastModifiedBy>Marvin Turner</cp:lastModifiedBy>
  <cp:revision>103</cp:revision>
  <dcterms:created xsi:type="dcterms:W3CDTF">2020-04-15T07:22:14Z</dcterms:created>
  <dcterms:modified xsi:type="dcterms:W3CDTF">2024-08-14T17:45:17Z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D42828A9-C22B-4EFA-8142-F6BB96C99A82</vt:lpwstr>
  </property>
  <property fmtid="{D5CDD505-2E9C-101B-9397-08002B2CF9AE}" pid="3" name="ArticulatePath">
    <vt:lpwstr>August 2020 ARRL Template</vt:lpwstr>
  </property>
</Properties>
</file>